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96" r:id="rId4"/>
  </p:sldMasterIdLst>
  <p:notesMasterIdLst>
    <p:notesMasterId r:id="rId6"/>
  </p:notesMasterIdLst>
  <p:sldIdLst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CDD3F27-38FF-1F15-FF14-B8C41050BE06}" v="12" dt="2023-03-15T20:36:15.16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7" d="100"/>
          <a:sy n="87" d="100"/>
        </p:scale>
        <p:origin x="29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ece Kintner" userId="08d59e13-5fc5-4d23-9189-a4e4b59775fb" providerId="ADAL" clId="{9141CDCA-A975-4F1F-881D-955727CEDEAC}"/>
    <pc:docChg chg="custSel modSld delMainMaster modMainMaster">
      <pc:chgData name="Cece Kintner" userId="08d59e13-5fc5-4d23-9189-a4e4b59775fb" providerId="ADAL" clId="{9141CDCA-A975-4F1F-881D-955727CEDEAC}" dt="2023-03-15T20:38:23.697" v="17" actId="478"/>
      <pc:docMkLst>
        <pc:docMk/>
      </pc:docMkLst>
      <pc:sldChg chg="delSp modSp mod">
        <pc:chgData name="Cece Kintner" userId="08d59e13-5fc5-4d23-9189-a4e4b59775fb" providerId="ADAL" clId="{9141CDCA-A975-4F1F-881D-955727CEDEAC}" dt="2023-03-15T20:38:23.697" v="17" actId="478"/>
        <pc:sldMkLst>
          <pc:docMk/>
          <pc:sldMk cId="112700703" sldId="257"/>
        </pc:sldMkLst>
        <pc:spChg chg="del mod">
          <ac:chgData name="Cece Kintner" userId="08d59e13-5fc5-4d23-9189-a4e4b59775fb" providerId="ADAL" clId="{9141CDCA-A975-4F1F-881D-955727CEDEAC}" dt="2023-03-15T20:38:23.697" v="17" actId="478"/>
          <ac:spMkLst>
            <pc:docMk/>
            <pc:sldMk cId="112700703" sldId="257"/>
            <ac:spMk id="27" creationId="{8F46BDA6-51D2-F159-901E-BB8AB4243CF8}"/>
          </ac:spMkLst>
        </pc:spChg>
      </pc:sldChg>
      <pc:sldMasterChg chg="del delSldLayout">
        <pc:chgData name="Cece Kintner" userId="08d59e13-5fc5-4d23-9189-a4e4b59775fb" providerId="ADAL" clId="{9141CDCA-A975-4F1F-881D-955727CEDEAC}" dt="2023-03-15T20:37:42.981" v="11" actId="2696"/>
        <pc:sldMasterMkLst>
          <pc:docMk/>
          <pc:sldMasterMk cId="2460954070" sldId="2147483660"/>
        </pc:sldMasterMkLst>
        <pc:sldLayoutChg chg="del">
          <pc:chgData name="Cece Kintner" userId="08d59e13-5fc5-4d23-9189-a4e4b59775fb" providerId="ADAL" clId="{9141CDCA-A975-4F1F-881D-955727CEDEAC}" dt="2023-03-15T20:37:42.957" v="0" actId="2696"/>
          <pc:sldLayoutMkLst>
            <pc:docMk/>
            <pc:sldMasterMk cId="2460954070" sldId="2147483660"/>
            <pc:sldLayoutMk cId="2385387890" sldId="2147483661"/>
          </pc:sldLayoutMkLst>
        </pc:sldLayoutChg>
        <pc:sldLayoutChg chg="del">
          <pc:chgData name="Cece Kintner" userId="08d59e13-5fc5-4d23-9189-a4e4b59775fb" providerId="ADAL" clId="{9141CDCA-A975-4F1F-881D-955727CEDEAC}" dt="2023-03-15T20:37:42.960" v="1" actId="2696"/>
          <pc:sldLayoutMkLst>
            <pc:docMk/>
            <pc:sldMasterMk cId="2460954070" sldId="2147483660"/>
            <pc:sldLayoutMk cId="949138452" sldId="2147483662"/>
          </pc:sldLayoutMkLst>
        </pc:sldLayoutChg>
        <pc:sldLayoutChg chg="del">
          <pc:chgData name="Cece Kintner" userId="08d59e13-5fc5-4d23-9189-a4e4b59775fb" providerId="ADAL" clId="{9141CDCA-A975-4F1F-881D-955727CEDEAC}" dt="2023-03-15T20:37:42.962" v="2" actId="2696"/>
          <pc:sldLayoutMkLst>
            <pc:docMk/>
            <pc:sldMasterMk cId="2460954070" sldId="2147483660"/>
            <pc:sldLayoutMk cId="2591524520" sldId="2147483663"/>
          </pc:sldLayoutMkLst>
        </pc:sldLayoutChg>
        <pc:sldLayoutChg chg="del">
          <pc:chgData name="Cece Kintner" userId="08d59e13-5fc5-4d23-9189-a4e4b59775fb" providerId="ADAL" clId="{9141CDCA-A975-4F1F-881D-955727CEDEAC}" dt="2023-03-15T20:37:42.964" v="3" actId="2696"/>
          <pc:sldLayoutMkLst>
            <pc:docMk/>
            <pc:sldMasterMk cId="2460954070" sldId="2147483660"/>
            <pc:sldLayoutMk cId="1203092039" sldId="2147483664"/>
          </pc:sldLayoutMkLst>
        </pc:sldLayoutChg>
        <pc:sldLayoutChg chg="del">
          <pc:chgData name="Cece Kintner" userId="08d59e13-5fc5-4d23-9189-a4e4b59775fb" providerId="ADAL" clId="{9141CDCA-A975-4F1F-881D-955727CEDEAC}" dt="2023-03-15T20:37:42.966" v="4" actId="2696"/>
          <pc:sldLayoutMkLst>
            <pc:docMk/>
            <pc:sldMasterMk cId="2460954070" sldId="2147483660"/>
            <pc:sldLayoutMk cId="3733172339" sldId="2147483665"/>
          </pc:sldLayoutMkLst>
        </pc:sldLayoutChg>
        <pc:sldLayoutChg chg="del">
          <pc:chgData name="Cece Kintner" userId="08d59e13-5fc5-4d23-9189-a4e4b59775fb" providerId="ADAL" clId="{9141CDCA-A975-4F1F-881D-955727CEDEAC}" dt="2023-03-15T20:37:42.968" v="5" actId="2696"/>
          <pc:sldLayoutMkLst>
            <pc:docMk/>
            <pc:sldMasterMk cId="2460954070" sldId="2147483660"/>
            <pc:sldLayoutMk cId="3210312558" sldId="2147483666"/>
          </pc:sldLayoutMkLst>
        </pc:sldLayoutChg>
        <pc:sldLayoutChg chg="del">
          <pc:chgData name="Cece Kintner" userId="08d59e13-5fc5-4d23-9189-a4e4b59775fb" providerId="ADAL" clId="{9141CDCA-A975-4F1F-881D-955727CEDEAC}" dt="2023-03-15T20:37:42.969" v="6" actId="2696"/>
          <pc:sldLayoutMkLst>
            <pc:docMk/>
            <pc:sldMasterMk cId="2460954070" sldId="2147483660"/>
            <pc:sldLayoutMk cId="3146388984" sldId="2147483667"/>
          </pc:sldLayoutMkLst>
        </pc:sldLayoutChg>
        <pc:sldLayoutChg chg="del">
          <pc:chgData name="Cece Kintner" userId="08d59e13-5fc5-4d23-9189-a4e4b59775fb" providerId="ADAL" clId="{9141CDCA-A975-4F1F-881D-955727CEDEAC}" dt="2023-03-15T20:37:42.971" v="7" actId="2696"/>
          <pc:sldLayoutMkLst>
            <pc:docMk/>
            <pc:sldMasterMk cId="2460954070" sldId="2147483660"/>
            <pc:sldLayoutMk cId="3171841454" sldId="2147483668"/>
          </pc:sldLayoutMkLst>
        </pc:sldLayoutChg>
        <pc:sldLayoutChg chg="del">
          <pc:chgData name="Cece Kintner" userId="08d59e13-5fc5-4d23-9189-a4e4b59775fb" providerId="ADAL" clId="{9141CDCA-A975-4F1F-881D-955727CEDEAC}" dt="2023-03-15T20:37:42.973" v="8" actId="2696"/>
          <pc:sldLayoutMkLst>
            <pc:docMk/>
            <pc:sldMasterMk cId="2460954070" sldId="2147483660"/>
            <pc:sldLayoutMk cId="1718958274" sldId="2147483669"/>
          </pc:sldLayoutMkLst>
        </pc:sldLayoutChg>
        <pc:sldLayoutChg chg="del">
          <pc:chgData name="Cece Kintner" userId="08d59e13-5fc5-4d23-9189-a4e4b59775fb" providerId="ADAL" clId="{9141CDCA-A975-4F1F-881D-955727CEDEAC}" dt="2023-03-15T20:37:42.976" v="9" actId="2696"/>
          <pc:sldLayoutMkLst>
            <pc:docMk/>
            <pc:sldMasterMk cId="2460954070" sldId="2147483660"/>
            <pc:sldLayoutMk cId="2202905451" sldId="2147483670"/>
          </pc:sldLayoutMkLst>
        </pc:sldLayoutChg>
        <pc:sldLayoutChg chg="del">
          <pc:chgData name="Cece Kintner" userId="08d59e13-5fc5-4d23-9189-a4e4b59775fb" providerId="ADAL" clId="{9141CDCA-A975-4F1F-881D-955727CEDEAC}" dt="2023-03-15T20:37:42.978" v="10" actId="2696"/>
          <pc:sldLayoutMkLst>
            <pc:docMk/>
            <pc:sldMasterMk cId="2460954070" sldId="2147483660"/>
            <pc:sldLayoutMk cId="3479445657" sldId="2147483671"/>
          </pc:sldLayoutMkLst>
        </pc:sldLayoutChg>
      </pc:sldMasterChg>
      <pc:sldMasterChg chg="delSp mod">
        <pc:chgData name="Cece Kintner" userId="08d59e13-5fc5-4d23-9189-a4e4b59775fb" providerId="ADAL" clId="{9141CDCA-A975-4F1F-881D-955727CEDEAC}" dt="2023-03-15T20:38:04.685" v="15" actId="478"/>
        <pc:sldMasterMkLst>
          <pc:docMk/>
          <pc:sldMasterMk cId="3920414270" sldId="2147484096"/>
        </pc:sldMasterMkLst>
        <pc:spChg chg="del">
          <ac:chgData name="Cece Kintner" userId="08d59e13-5fc5-4d23-9189-a4e4b59775fb" providerId="ADAL" clId="{9141CDCA-A975-4F1F-881D-955727CEDEAC}" dt="2023-03-15T20:38:01.751" v="14" actId="478"/>
          <ac:spMkLst>
            <pc:docMk/>
            <pc:sldMasterMk cId="3920414270" sldId="2147484096"/>
            <ac:spMk id="7" creationId="{00000000-0000-0000-0000-000000000000}"/>
          </ac:spMkLst>
        </pc:spChg>
        <pc:spChg chg="del">
          <ac:chgData name="Cece Kintner" userId="08d59e13-5fc5-4d23-9189-a4e4b59775fb" providerId="ADAL" clId="{9141CDCA-A975-4F1F-881D-955727CEDEAC}" dt="2023-03-15T20:38:04.685" v="15" actId="478"/>
          <ac:spMkLst>
            <pc:docMk/>
            <pc:sldMasterMk cId="3920414270" sldId="2147484096"/>
            <ac:spMk id="12" creationId="{36C4B45E-BF6C-4447-F00C-F194B9B2CCA4}"/>
          </ac:spMkLst>
        </pc:spChg>
        <pc:grpChg chg="del">
          <ac:chgData name="Cece Kintner" userId="08d59e13-5fc5-4d23-9189-a4e4b59775fb" providerId="ADAL" clId="{9141CDCA-A975-4F1F-881D-955727CEDEAC}" dt="2023-03-15T20:37:55.649" v="12" actId="478"/>
          <ac:grpSpMkLst>
            <pc:docMk/>
            <pc:sldMasterMk cId="3920414270" sldId="2147484096"/>
            <ac:grpSpMk id="2" creationId="{D4CE8A8E-AAA9-99F0-C6B5-8E1684BD46E6}"/>
          </ac:grpSpMkLst>
        </pc:grpChg>
        <pc:picChg chg="del">
          <ac:chgData name="Cece Kintner" userId="08d59e13-5fc5-4d23-9189-a4e4b59775fb" providerId="ADAL" clId="{9141CDCA-A975-4F1F-881D-955727CEDEAC}" dt="2023-03-15T20:37:58.769" v="13" actId="478"/>
          <ac:picMkLst>
            <pc:docMk/>
            <pc:sldMasterMk cId="3920414270" sldId="2147484096"/>
            <ac:picMk id="6" creationId="{8E9016F8-0A37-573F-E575-3B46AB870E72}"/>
          </ac:picMkLst>
        </pc:pic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C195AB-0612-4425-8D82-E56F1FA9BED8}" type="datetimeFigureOut">
              <a:t>3/15/2023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BDB1C7-C588-4063-BB50-F137BD7C650C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2975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Need to position QuickStream as bridge, on/offboarding, MDR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83EEE5-4662-45D0-A002-9E27D61D4500}" type="slidenum">
              <a:rPr lang="en-US" smtClean="0"/>
              <a:t>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ABD53F-2154-7D20-D9B9-54073A002C6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8389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66"/>
          <p:cNvSpPr>
            <a:spLocks noGrp="1"/>
          </p:cNvSpPr>
          <p:nvPr>
            <p:ph type="body" sz="quarter" idx="10" hasCustomPrompt="1"/>
          </p:nvPr>
        </p:nvSpPr>
        <p:spPr>
          <a:xfrm>
            <a:off x="203200" y="241303"/>
            <a:ext cx="11785600" cy="749300"/>
          </a:xfrm>
          <a:prstGeom prst="rect">
            <a:avLst/>
          </a:prstGeom>
        </p:spPr>
        <p:txBody>
          <a:bodyPr lIns="91392" tIns="45696" rIns="91392" bIns="45696"/>
          <a:lstStyle>
            <a:lvl1pPr marL="0" indent="0" algn="ctr">
              <a:buNone/>
              <a:defRPr lang="en-US" sz="4000" b="1" baseline="0" dirty="0">
                <a:latin typeface="Arial" panose="020B0604020202020204" pitchFamily="34" charset="0"/>
              </a:defRPr>
            </a:lvl1pPr>
          </a:lstStyle>
          <a:p>
            <a:pPr marL="456950" lvl="0" indent="-456950" algn="ctr"/>
            <a:r>
              <a:rPr lang="en-US" err="1"/>
              <a:t>TekStream</a:t>
            </a:r>
            <a:r>
              <a:rPr lang="en-US"/>
              <a:t> Slide Title</a:t>
            </a:r>
          </a:p>
        </p:txBody>
      </p:sp>
      <p:sp>
        <p:nvSpPr>
          <p:cNvPr id="10" name="Text Placeholder 68"/>
          <p:cNvSpPr>
            <a:spLocks noGrp="1"/>
          </p:cNvSpPr>
          <p:nvPr>
            <p:ph type="body" sz="quarter" idx="11" hasCustomPrompt="1"/>
          </p:nvPr>
        </p:nvSpPr>
        <p:spPr>
          <a:xfrm>
            <a:off x="203200" y="787417"/>
            <a:ext cx="11785600" cy="376767"/>
          </a:xfrm>
          <a:prstGeom prst="rect">
            <a:avLst/>
          </a:prstGeom>
        </p:spPr>
        <p:txBody>
          <a:bodyPr lIns="91392" tIns="45696" rIns="91392" bIns="45696"/>
          <a:lstStyle>
            <a:lvl1pPr marL="0" indent="0" algn="ctr">
              <a:buNone/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en-US" err="1"/>
              <a:t>TekStream</a:t>
            </a:r>
            <a:r>
              <a:rPr lang="en-US"/>
              <a:t> Slide Subtitle</a:t>
            </a:r>
          </a:p>
        </p:txBody>
      </p:sp>
    </p:spTree>
    <p:extLst>
      <p:ext uri="{BB962C8B-B14F-4D97-AF65-F5344CB8AC3E}">
        <p14:creationId xmlns:p14="http://schemas.microsoft.com/office/powerpoint/2010/main" val="424862098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66"/>
          <p:cNvSpPr>
            <a:spLocks noGrp="1"/>
          </p:cNvSpPr>
          <p:nvPr>
            <p:ph type="body" sz="quarter" idx="10" hasCustomPrompt="1"/>
          </p:nvPr>
        </p:nvSpPr>
        <p:spPr>
          <a:xfrm>
            <a:off x="203200" y="241303"/>
            <a:ext cx="11785600" cy="749300"/>
          </a:xfrm>
          <a:prstGeom prst="rect">
            <a:avLst/>
          </a:prstGeom>
        </p:spPr>
        <p:txBody>
          <a:bodyPr lIns="91392" tIns="45696" rIns="91392" bIns="45696">
            <a:normAutofit/>
          </a:bodyPr>
          <a:lstStyle>
            <a:lvl1pPr marL="0" indent="0" algn="ctr">
              <a:buNone/>
              <a:defRPr sz="4000" baseline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defRPr>
            </a:lvl1pPr>
          </a:lstStyle>
          <a:p>
            <a:pPr lvl="0"/>
            <a:r>
              <a:rPr lang="en-US"/>
              <a:t>TekStream Slide Title</a:t>
            </a:r>
          </a:p>
        </p:txBody>
      </p:sp>
      <p:sp>
        <p:nvSpPr>
          <p:cNvPr id="10" name="Text Placeholder 68"/>
          <p:cNvSpPr>
            <a:spLocks noGrp="1"/>
          </p:cNvSpPr>
          <p:nvPr>
            <p:ph type="body" sz="quarter" idx="11" hasCustomPrompt="1"/>
          </p:nvPr>
        </p:nvSpPr>
        <p:spPr>
          <a:xfrm>
            <a:off x="203200" y="787417"/>
            <a:ext cx="11785600" cy="376767"/>
          </a:xfrm>
          <a:prstGeom prst="rect">
            <a:avLst/>
          </a:prstGeom>
        </p:spPr>
        <p:txBody>
          <a:bodyPr lIns="91392" tIns="45696" rIns="91392" bIns="45696">
            <a:normAutofit/>
          </a:bodyPr>
          <a:lstStyle>
            <a:lvl1pPr marL="0" indent="0" algn="ctr">
              <a:buNone/>
              <a:defRPr sz="2400" i="1">
                <a:solidFill>
                  <a:schemeClr val="tx1"/>
                </a:solidFill>
                <a:latin typeface="Myriad Pro" pitchFamily="34" charset="0"/>
              </a:defRPr>
            </a:lvl1pPr>
          </a:lstStyle>
          <a:p>
            <a:pPr lvl="0"/>
            <a:r>
              <a:rPr lang="en-US"/>
              <a:t>TekStream Slide Subtitle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25"/>
          </p:nvPr>
        </p:nvSpPr>
        <p:spPr>
          <a:xfrm>
            <a:off x="8610600" y="6356351"/>
            <a:ext cx="2743200" cy="366183"/>
          </a:xfrm>
          <a:prstGeom prst="rect">
            <a:avLst/>
          </a:prstGeom>
        </p:spPr>
        <p:txBody>
          <a:bodyPr/>
          <a:lstStyle/>
          <a:p>
            <a:fld id="{ED142262-7423-4AA7-A464-432CA79D4C4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20"/>
          <p:cNvSpPr/>
          <p:nvPr userDrawn="1"/>
        </p:nvSpPr>
        <p:spPr>
          <a:xfrm>
            <a:off x="5707673" y="1332994"/>
            <a:ext cx="776721" cy="6400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45591" tIns="22815" rIns="45591" bIns="22815" rtlCol="0" anchor="ctr"/>
          <a:lstStyle/>
          <a:p>
            <a:pPr algn="ctr" defTabSz="542809"/>
            <a:endParaRPr lang="en-US" sz="2133">
              <a:solidFill>
                <a:srgbClr val="BB0500"/>
              </a:solidFill>
              <a:latin typeface="Open Sans Light"/>
            </a:endParaRPr>
          </a:p>
        </p:txBody>
      </p:sp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BF178912-0698-47F1-A07D-920ED83B427A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10058400" y="241653"/>
            <a:ext cx="1727200" cy="74895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333" baseline="0"/>
            </a:lvl1pPr>
          </a:lstStyle>
          <a:p>
            <a:r>
              <a:rPr lang="en-US"/>
              <a:t>Customer Logo Here</a:t>
            </a:r>
          </a:p>
        </p:txBody>
      </p:sp>
    </p:spTree>
    <p:extLst>
      <p:ext uri="{BB962C8B-B14F-4D97-AF65-F5344CB8AC3E}">
        <p14:creationId xmlns:p14="http://schemas.microsoft.com/office/powerpoint/2010/main" val="822366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03200" y="137263"/>
            <a:ext cx="11785600" cy="6197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29" tIns="60915" rIns="121829" bIns="60915" spcCol="0" rtlCol="0" anchor="ctr"/>
          <a:lstStyle/>
          <a:p>
            <a:pPr algn="ctr"/>
            <a:endParaRPr lang="en-US" sz="3200">
              <a:latin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800" y="5548967"/>
            <a:ext cx="1625600" cy="423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0414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60" r:id="rId1"/>
    <p:sldLayoutId id="2147484137" r:id="rId2"/>
  </p:sldLayoutIdLst>
  <p:hf hdr="0" ftr="0" dt="0"/>
  <p:txStyles>
    <p:titleStyle>
      <a:lvl1pPr algn="ctr" defTabSz="1218562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6950" indent="-456950" algn="l" defTabSz="1218562" rtl="0" eaLnBrk="1" latinLnBrk="0" hangingPunct="1">
        <a:spcBef>
          <a:spcPct val="20000"/>
        </a:spcBef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079" indent="-380798" algn="l" defTabSz="1218562" rtl="0" eaLnBrk="1" latinLnBrk="0" hangingPunct="1">
        <a:spcBef>
          <a:spcPct val="20000"/>
        </a:spcBef>
        <a:buFont typeface="Arial" panose="020B0604020202020204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194" indent="-304648" algn="l" defTabSz="1218562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2487" indent="-304648" algn="l" defTabSz="1218562" rtl="0" eaLnBrk="1" latinLnBrk="0" hangingPunct="1">
        <a:spcBef>
          <a:spcPct val="20000"/>
        </a:spcBef>
        <a:buFont typeface="Arial" panose="020B0604020202020204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1755" indent="-304648" algn="l" defTabSz="1218562" rtl="0" eaLnBrk="1" latinLnBrk="0" hangingPunct="1">
        <a:spcBef>
          <a:spcPct val="20000"/>
        </a:spcBef>
        <a:buFont typeface="Arial" panose="020B0604020202020204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1038" indent="-304648" algn="l" defTabSz="1218562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0318" indent="-304648" algn="l" defTabSz="1218562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69598" indent="-304648" algn="l" defTabSz="1218562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78879" indent="-304648" algn="l" defTabSz="1218562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856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281" algn="l" defTabSz="121856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562" algn="l" defTabSz="121856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7842" algn="l" defTabSz="121856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119" algn="l" defTabSz="121856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6392" algn="l" defTabSz="121856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5685" algn="l" defTabSz="121856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4957" algn="l" defTabSz="121856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4235" algn="l" defTabSz="121856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>
            <a:extLst>
              <a:ext uri="{FF2B5EF4-FFF2-40B4-BE49-F238E27FC236}">
                <a16:creationId xmlns:a16="http://schemas.microsoft.com/office/drawing/2014/main" id="{8B2DBA37-E809-0AAF-6FFC-274AEB8C11BB}"/>
              </a:ext>
            </a:extLst>
          </p:cNvPr>
          <p:cNvSpPr/>
          <p:nvPr/>
        </p:nvSpPr>
        <p:spPr>
          <a:xfrm>
            <a:off x="2117" y="2461"/>
            <a:ext cx="12187766" cy="6853766"/>
          </a:xfrm>
          <a:prstGeom prst="rect">
            <a:avLst/>
          </a:prstGeom>
          <a:gradFill flip="none" rotWithShape="1">
            <a:gsLst>
              <a:gs pos="33000">
                <a:schemeClr val="bg1"/>
              </a:gs>
              <a:gs pos="100000">
                <a:schemeClr val="bg1">
                  <a:alpha val="46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latin typeface="Arial" panose="020B0604020202020204" pitchFamily="34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29DE8312-84C9-90FA-85D8-C625B2FE507C}"/>
              </a:ext>
            </a:extLst>
          </p:cNvPr>
          <p:cNvSpPr/>
          <p:nvPr/>
        </p:nvSpPr>
        <p:spPr>
          <a:xfrm>
            <a:off x="609600" y="3026228"/>
            <a:ext cx="10957984" cy="157842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22" name="Arrow: Chevron 21">
            <a:extLst>
              <a:ext uri="{FF2B5EF4-FFF2-40B4-BE49-F238E27FC236}">
                <a16:creationId xmlns:a16="http://schemas.microsoft.com/office/drawing/2014/main" id="{1B07B1CB-5458-D317-E1F8-FCBBFFD64FEA}"/>
              </a:ext>
            </a:extLst>
          </p:cNvPr>
          <p:cNvSpPr/>
          <p:nvPr/>
        </p:nvSpPr>
        <p:spPr>
          <a:xfrm>
            <a:off x="4091557" y="3683508"/>
            <a:ext cx="188963" cy="263873"/>
          </a:xfrm>
          <a:prstGeom prst="chevron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23" name="Arrow: Chevron 22">
            <a:extLst>
              <a:ext uri="{FF2B5EF4-FFF2-40B4-BE49-F238E27FC236}">
                <a16:creationId xmlns:a16="http://schemas.microsoft.com/office/drawing/2014/main" id="{6240E3DE-8D59-5A0D-7EB0-DDD59D364DAA}"/>
              </a:ext>
            </a:extLst>
          </p:cNvPr>
          <p:cNvSpPr/>
          <p:nvPr/>
        </p:nvSpPr>
        <p:spPr>
          <a:xfrm>
            <a:off x="7896664" y="3683508"/>
            <a:ext cx="188963" cy="263873"/>
          </a:xfrm>
          <a:prstGeom prst="chevron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C23E5CCC-B6EB-155E-F074-1566FE8C4F8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b="1">
                <a:solidFill>
                  <a:schemeClr val="tx1"/>
                </a:solidFill>
                <a:cs typeface="Arial" panose="020B0604020202020204" pitchFamily="34" charset="0"/>
              </a:rPr>
              <a:t>Getting Started with </a:t>
            </a:r>
            <a:r>
              <a:rPr lang="en-US" b="1" err="1">
                <a:solidFill>
                  <a:schemeClr val="tx1"/>
                </a:solidFill>
                <a:cs typeface="Arial" panose="020B0604020202020204" pitchFamily="34" charset="0"/>
              </a:rPr>
              <a:t>TekStream</a:t>
            </a:r>
            <a:r>
              <a:rPr lang="en-US" b="1">
                <a:solidFill>
                  <a:schemeClr val="tx1"/>
                </a:solidFill>
                <a:cs typeface="Arial" panose="020B0604020202020204" pitchFamily="34" charset="0"/>
              </a:rPr>
              <a:t> MDR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4B0A6BA2-8E10-686E-694B-87D1CF2E32C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03200" y="840333"/>
            <a:ext cx="11785600" cy="376767"/>
          </a:xfrm>
        </p:spPr>
        <p:txBody>
          <a:bodyPr/>
          <a:lstStyle/>
          <a:p>
            <a:r>
              <a:rPr lang="en-US">
                <a:solidFill>
                  <a:srgbClr val="2D5C88"/>
                </a:solidFill>
              </a:rPr>
              <a:t>Proven Process for MDR/Security Operations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A9CC7647-DDD5-C84B-80D7-3D6DC2702C45}"/>
              </a:ext>
            </a:extLst>
          </p:cNvPr>
          <p:cNvSpPr/>
          <p:nvPr/>
        </p:nvSpPr>
        <p:spPr>
          <a:xfrm>
            <a:off x="8219813" y="1978660"/>
            <a:ext cx="3347771" cy="3850264"/>
          </a:xfrm>
          <a:prstGeom prst="roundRect">
            <a:avLst>
              <a:gd name="adj" fmla="val 8331"/>
            </a:avLst>
          </a:prstGeom>
          <a:solidFill>
            <a:schemeClr val="bg1"/>
          </a:solidFill>
          <a:ln>
            <a:noFill/>
          </a:ln>
          <a:effectLst>
            <a:outerShdw blurRad="190500" dist="38100" dir="2700000" algn="tl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2000" tIns="720000" rIns="192000" bIns="576000" rtlCol="0" anchor="t" anchorCtr="0"/>
          <a:lstStyle/>
          <a:p>
            <a:pPr marL="191995" lvl="1" indent="-191995">
              <a:spcBef>
                <a:spcPts val="1333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1133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Ongoing, hardened, white-glove MDR service</a:t>
            </a:r>
          </a:p>
          <a:p>
            <a:pPr marL="191995" lvl="1" indent="-191995">
              <a:spcBef>
                <a:spcPts val="1333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1133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Pre-validated by you &amp; your team by virtue of </a:t>
            </a:r>
            <a:r>
              <a:rPr lang="en-US" sz="1133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QuickStream</a:t>
            </a:r>
            <a:endParaRPr lang="en-US" sz="1133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91995" lvl="1" indent="-191995">
              <a:spcBef>
                <a:spcPts val="1333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1133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Integrated, automated, high-fidelity threat detection and response</a:t>
            </a:r>
          </a:p>
          <a:p>
            <a:pPr marL="191995" lvl="1" indent="-191995">
              <a:spcBef>
                <a:spcPts val="1333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1133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Customized to your threat surface, risk profile and business processes</a:t>
            </a:r>
          </a:p>
          <a:p>
            <a:pPr marL="191995" lvl="1" indent="-191995">
              <a:spcBef>
                <a:spcPts val="1333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1133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97% </a:t>
            </a:r>
            <a:r>
              <a:rPr lang="en-US" sz="1133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TekStream</a:t>
            </a:r>
            <a:r>
              <a:rPr lang="en-US" sz="1133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customer </a:t>
            </a:r>
            <a:br>
              <a:rPr lang="en-US" sz="1133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133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renewal rate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FA90BCE0-6C19-4EC5-A916-2A72217B421C}"/>
              </a:ext>
            </a:extLst>
          </p:cNvPr>
          <p:cNvSpPr/>
          <p:nvPr/>
        </p:nvSpPr>
        <p:spPr>
          <a:xfrm>
            <a:off x="4414707" y="1988753"/>
            <a:ext cx="3347771" cy="3840548"/>
          </a:xfrm>
          <a:prstGeom prst="roundRect">
            <a:avLst>
              <a:gd name="adj" fmla="val 8169"/>
            </a:avLst>
          </a:prstGeom>
          <a:solidFill>
            <a:schemeClr val="bg1"/>
          </a:solidFill>
          <a:ln>
            <a:noFill/>
          </a:ln>
          <a:effectLst>
            <a:outerShdw blurRad="190500" dist="38100" dir="2700000" algn="tl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2000" tIns="720000" rIns="192000" bIns="576000" rtlCol="0" anchor="t" anchorCtr="0"/>
          <a:lstStyle/>
          <a:p>
            <a:pPr marL="191995" indent="-191995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1133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90-Day MDR Incubation Period</a:t>
            </a:r>
          </a:p>
          <a:p>
            <a:pPr marL="191995" indent="-191995"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en-US" sz="1133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91995" indent="-191995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1133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Objectives</a:t>
            </a:r>
          </a:p>
          <a:p>
            <a:pPr marL="335992" lvl="1" indent="-191995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1133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Opportunity to optimize fidelity, reporting, response and collaboration</a:t>
            </a:r>
          </a:p>
          <a:p>
            <a:pPr marL="335992" lvl="1" indent="-191995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1133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Better understanding of business context, threat environment and required workload</a:t>
            </a:r>
          </a:p>
          <a:p>
            <a:pPr marL="335992" lvl="1" indent="-191995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1133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Refinement of operationalized playbooks, RACI &amp; estimates</a:t>
            </a:r>
          </a:p>
          <a:p>
            <a:pPr marL="335992" lvl="1" indent="-191995"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en-US" sz="1133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91995" indent="-191995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1133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Full MDR throughout </a:t>
            </a:r>
            <a:r>
              <a:rPr lang="en-US" sz="1133" b="1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QuickStream</a:t>
            </a:r>
            <a:endParaRPr lang="en-US" sz="1133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91995" indent="-191995"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en-US" sz="1133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91995" indent="-191995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1133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Proof of effectiveness before long term commitment.  Mitigates customer risk and builds trust.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233A87C0-6F81-4417-8123-079CA98553D4}"/>
              </a:ext>
            </a:extLst>
          </p:cNvPr>
          <p:cNvSpPr/>
          <p:nvPr/>
        </p:nvSpPr>
        <p:spPr>
          <a:xfrm>
            <a:off x="609600" y="1988754"/>
            <a:ext cx="3347771" cy="3840549"/>
          </a:xfrm>
          <a:prstGeom prst="roundRect">
            <a:avLst>
              <a:gd name="adj" fmla="val 8574"/>
            </a:avLst>
          </a:prstGeom>
          <a:solidFill>
            <a:schemeClr val="bg1"/>
          </a:solidFill>
          <a:ln>
            <a:noFill/>
          </a:ln>
          <a:effectLst>
            <a:outerShdw blurRad="190500" dist="38100" dir="2700000" algn="tl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2000" tIns="720000" rIns="192000" bIns="576000" rtlCol="0" anchor="t" anchorCtr="0"/>
          <a:lstStyle/>
          <a:p>
            <a:pPr marL="191995" indent="-191995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1133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Assessment &amp; Provisioning</a:t>
            </a:r>
          </a:p>
          <a:p>
            <a:pPr marL="335992" lvl="1" indent="-191995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1133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case analysis</a:t>
            </a:r>
          </a:p>
          <a:p>
            <a:pPr marL="335992" lvl="1" indent="-191995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1133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Security assessment</a:t>
            </a:r>
          </a:p>
          <a:p>
            <a:pPr marL="335992" lvl="1" indent="-191995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1133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Installations</a:t>
            </a:r>
          </a:p>
          <a:p>
            <a:pPr marL="335992" lvl="1" indent="-191995"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en-US" sz="1133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91995" indent="-191995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1133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Onboarding</a:t>
            </a:r>
          </a:p>
          <a:p>
            <a:pPr marL="335992" lvl="1" indent="-191995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1133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Based on number of data sources</a:t>
            </a:r>
          </a:p>
          <a:p>
            <a:pPr marL="335992" lvl="1" indent="-191995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1133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Input configuration</a:t>
            </a:r>
          </a:p>
          <a:p>
            <a:pPr marL="335992" lvl="1" indent="-191995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1133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mapping</a:t>
            </a:r>
          </a:p>
          <a:p>
            <a:pPr marL="335992" lvl="1" indent="-191995"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en-US" sz="1133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91995" indent="-191995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1133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Application Configuration</a:t>
            </a:r>
          </a:p>
          <a:p>
            <a:pPr marL="335992" lvl="1" indent="-191995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1133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Implementing use cases</a:t>
            </a:r>
          </a:p>
          <a:p>
            <a:pPr marL="335992" lvl="1" indent="-191995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1133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Integration</a:t>
            </a:r>
          </a:p>
          <a:p>
            <a:pPr marL="335992" lvl="1" indent="-191995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1133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Application-specific modifications</a:t>
            </a:r>
          </a:p>
          <a:p>
            <a:pPr marL="335992" lvl="1" indent="-191995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1133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Training &amp; closeout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85E37E0-F868-489E-A40A-F69E3ED3842E}"/>
              </a:ext>
            </a:extLst>
          </p:cNvPr>
          <p:cNvSpPr txBox="1"/>
          <p:nvPr/>
        </p:nvSpPr>
        <p:spPr>
          <a:xfrm>
            <a:off x="8219813" y="2343815"/>
            <a:ext cx="33477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chemeClr val="accent3"/>
              </a:buClr>
            </a:pPr>
            <a:r>
              <a:rPr lang="en-US" sz="1600" b="1">
                <a:solidFill>
                  <a:srgbClr val="2D5C8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MDR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611DAEC-BEE4-44D9-86A6-303D994ED60D}"/>
              </a:ext>
            </a:extLst>
          </p:cNvPr>
          <p:cNvSpPr txBox="1"/>
          <p:nvPr/>
        </p:nvSpPr>
        <p:spPr>
          <a:xfrm>
            <a:off x="4451042" y="2343815"/>
            <a:ext cx="33117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chemeClr val="accent3"/>
              </a:buClr>
            </a:pPr>
            <a:r>
              <a:rPr lang="en-US" sz="1600" b="1" err="1">
                <a:solidFill>
                  <a:srgbClr val="2D5C8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QuickStream</a:t>
            </a:r>
            <a:endParaRPr lang="en-US" sz="1600" b="1">
              <a:solidFill>
                <a:srgbClr val="2D5C8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3C20805-036A-417A-B7A7-3BDD0E40622C}"/>
              </a:ext>
            </a:extLst>
          </p:cNvPr>
          <p:cNvSpPr txBox="1"/>
          <p:nvPr/>
        </p:nvSpPr>
        <p:spPr>
          <a:xfrm>
            <a:off x="609600" y="2343815"/>
            <a:ext cx="33477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chemeClr val="accent3"/>
              </a:buClr>
            </a:pPr>
            <a:r>
              <a:rPr lang="en-US" sz="1600" b="1">
                <a:solidFill>
                  <a:srgbClr val="2D5C8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Platform Implementation</a:t>
            </a:r>
          </a:p>
        </p:txBody>
      </p:sp>
      <p:sp>
        <p:nvSpPr>
          <p:cNvPr id="28" name="Google Shape;218;p4">
            <a:extLst>
              <a:ext uri="{FF2B5EF4-FFF2-40B4-BE49-F238E27FC236}">
                <a16:creationId xmlns:a16="http://schemas.microsoft.com/office/drawing/2014/main" id="{F928E674-4548-558B-54FB-8419ADCE37F3}"/>
              </a:ext>
            </a:extLst>
          </p:cNvPr>
          <p:cNvSpPr/>
          <p:nvPr/>
        </p:nvSpPr>
        <p:spPr>
          <a:xfrm>
            <a:off x="1934444" y="1600200"/>
            <a:ext cx="698083" cy="698083"/>
          </a:xfrm>
          <a:prstGeom prst="ellipse">
            <a:avLst/>
          </a:prstGeom>
          <a:solidFill>
            <a:srgbClr val="96AD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3200">
              <a:latin typeface="Arial" panose="020B0604020202020204" pitchFamily="34" charset="0"/>
              <a:sym typeface="Calibri"/>
            </a:endParaRPr>
          </a:p>
        </p:txBody>
      </p:sp>
      <p:sp>
        <p:nvSpPr>
          <p:cNvPr id="29" name="Google Shape;218;p4">
            <a:extLst>
              <a:ext uri="{FF2B5EF4-FFF2-40B4-BE49-F238E27FC236}">
                <a16:creationId xmlns:a16="http://schemas.microsoft.com/office/drawing/2014/main" id="{08F7650A-601F-BA1C-B5D6-3C14E56E0FE2}"/>
              </a:ext>
            </a:extLst>
          </p:cNvPr>
          <p:cNvSpPr/>
          <p:nvPr/>
        </p:nvSpPr>
        <p:spPr>
          <a:xfrm>
            <a:off x="5739551" y="1600200"/>
            <a:ext cx="698083" cy="698083"/>
          </a:xfrm>
          <a:prstGeom prst="ellipse">
            <a:avLst/>
          </a:prstGeom>
          <a:solidFill>
            <a:srgbClr val="2D5C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3200">
              <a:latin typeface="Arial" panose="020B0604020202020204" pitchFamily="34" charset="0"/>
              <a:sym typeface="Calibri"/>
            </a:endParaRPr>
          </a:p>
        </p:txBody>
      </p:sp>
      <p:sp>
        <p:nvSpPr>
          <p:cNvPr id="30" name="Google Shape;218;p4">
            <a:extLst>
              <a:ext uri="{FF2B5EF4-FFF2-40B4-BE49-F238E27FC236}">
                <a16:creationId xmlns:a16="http://schemas.microsoft.com/office/drawing/2014/main" id="{0D77E07A-DDDD-904A-2EC8-B087F56462B5}"/>
              </a:ext>
            </a:extLst>
          </p:cNvPr>
          <p:cNvSpPr/>
          <p:nvPr/>
        </p:nvSpPr>
        <p:spPr>
          <a:xfrm>
            <a:off x="9544657" y="1600200"/>
            <a:ext cx="698083" cy="698083"/>
          </a:xfrm>
          <a:prstGeom prst="ellipse">
            <a:avLst/>
          </a:prstGeom>
          <a:solidFill>
            <a:srgbClr val="861B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3200">
              <a:latin typeface="Arial" panose="020B0604020202020204" pitchFamily="34" charset="0"/>
              <a:sym typeface="Calibri"/>
            </a:endParaRP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E2DCA4B2-7C65-715D-E13C-BF842FC4B156}"/>
              </a:ext>
            </a:extLst>
          </p:cNvPr>
          <p:cNvGrpSpPr/>
          <p:nvPr/>
        </p:nvGrpSpPr>
        <p:grpSpPr>
          <a:xfrm>
            <a:off x="2113305" y="1779061"/>
            <a:ext cx="340360" cy="340360"/>
            <a:chOff x="11029950" y="1371600"/>
            <a:chExt cx="285750" cy="285750"/>
          </a:xfrm>
          <a:solidFill>
            <a:schemeClr val="bg1"/>
          </a:solidFill>
        </p:grpSpPr>
        <p:sp>
          <p:nvSpPr>
            <p:cNvPr id="32" name="Freeform 251">
              <a:extLst>
                <a:ext uri="{FF2B5EF4-FFF2-40B4-BE49-F238E27FC236}">
                  <a16:creationId xmlns:a16="http://schemas.microsoft.com/office/drawing/2014/main" id="{B7A153DC-C4FE-96F3-2E5B-C49E38B1FAD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029950" y="1371600"/>
              <a:ext cx="247650" cy="200025"/>
            </a:xfrm>
            <a:custGeom>
              <a:avLst/>
              <a:gdLst>
                <a:gd name="T0" fmla="*/ 696 w 780"/>
                <a:gd name="T1" fmla="*/ 30 h 630"/>
                <a:gd name="T2" fmla="*/ 713 w 780"/>
                <a:gd name="T3" fmla="*/ 35 h 630"/>
                <a:gd name="T4" fmla="*/ 728 w 780"/>
                <a:gd name="T5" fmla="*/ 44 h 630"/>
                <a:gd name="T6" fmla="*/ 739 w 780"/>
                <a:gd name="T7" fmla="*/ 57 h 630"/>
                <a:gd name="T8" fmla="*/ 747 w 780"/>
                <a:gd name="T9" fmla="*/ 73 h 630"/>
                <a:gd name="T10" fmla="*/ 750 w 780"/>
                <a:gd name="T11" fmla="*/ 90 h 630"/>
                <a:gd name="T12" fmla="*/ 29 w 780"/>
                <a:gd name="T13" fmla="*/ 90 h 630"/>
                <a:gd name="T14" fmla="*/ 32 w 780"/>
                <a:gd name="T15" fmla="*/ 73 h 630"/>
                <a:gd name="T16" fmla="*/ 40 w 780"/>
                <a:gd name="T17" fmla="*/ 57 h 630"/>
                <a:gd name="T18" fmla="*/ 51 w 780"/>
                <a:gd name="T19" fmla="*/ 44 h 630"/>
                <a:gd name="T20" fmla="*/ 66 w 780"/>
                <a:gd name="T21" fmla="*/ 35 h 630"/>
                <a:gd name="T22" fmla="*/ 83 w 780"/>
                <a:gd name="T23" fmla="*/ 30 h 630"/>
                <a:gd name="T24" fmla="*/ 89 w 780"/>
                <a:gd name="T25" fmla="*/ 600 h 630"/>
                <a:gd name="T26" fmla="*/ 71 w 780"/>
                <a:gd name="T27" fmla="*/ 598 h 630"/>
                <a:gd name="T28" fmla="*/ 56 w 780"/>
                <a:gd name="T29" fmla="*/ 590 h 630"/>
                <a:gd name="T30" fmla="*/ 43 w 780"/>
                <a:gd name="T31" fmla="*/ 579 h 630"/>
                <a:gd name="T32" fmla="*/ 34 w 780"/>
                <a:gd name="T33" fmla="*/ 564 h 630"/>
                <a:gd name="T34" fmla="*/ 29 w 780"/>
                <a:gd name="T35" fmla="*/ 547 h 630"/>
                <a:gd name="T36" fmla="*/ 750 w 780"/>
                <a:gd name="T37" fmla="*/ 180 h 630"/>
                <a:gd name="T38" fmla="*/ 751 w 780"/>
                <a:gd name="T39" fmla="*/ 306 h 630"/>
                <a:gd name="T40" fmla="*/ 756 w 780"/>
                <a:gd name="T41" fmla="*/ 312 h 630"/>
                <a:gd name="T42" fmla="*/ 765 w 780"/>
                <a:gd name="T43" fmla="*/ 316 h 630"/>
                <a:gd name="T44" fmla="*/ 772 w 780"/>
                <a:gd name="T45" fmla="*/ 312 h 630"/>
                <a:gd name="T46" fmla="*/ 779 w 780"/>
                <a:gd name="T47" fmla="*/ 306 h 630"/>
                <a:gd name="T48" fmla="*/ 780 w 780"/>
                <a:gd name="T49" fmla="*/ 90 h 630"/>
                <a:gd name="T50" fmla="*/ 776 w 780"/>
                <a:gd name="T51" fmla="*/ 63 h 630"/>
                <a:gd name="T52" fmla="*/ 764 w 780"/>
                <a:gd name="T53" fmla="*/ 40 h 630"/>
                <a:gd name="T54" fmla="*/ 747 w 780"/>
                <a:gd name="T55" fmla="*/ 20 h 630"/>
                <a:gd name="T56" fmla="*/ 724 w 780"/>
                <a:gd name="T57" fmla="*/ 8 h 630"/>
                <a:gd name="T58" fmla="*/ 699 w 780"/>
                <a:gd name="T59" fmla="*/ 1 h 630"/>
                <a:gd name="T60" fmla="*/ 81 w 780"/>
                <a:gd name="T61" fmla="*/ 0 h 630"/>
                <a:gd name="T62" fmla="*/ 54 w 780"/>
                <a:gd name="T63" fmla="*/ 8 h 630"/>
                <a:gd name="T64" fmla="*/ 33 w 780"/>
                <a:gd name="T65" fmla="*/ 20 h 630"/>
                <a:gd name="T66" fmla="*/ 15 w 780"/>
                <a:gd name="T67" fmla="*/ 40 h 630"/>
                <a:gd name="T68" fmla="*/ 4 w 780"/>
                <a:gd name="T69" fmla="*/ 63 h 630"/>
                <a:gd name="T70" fmla="*/ 0 w 780"/>
                <a:gd name="T71" fmla="*/ 90 h 630"/>
                <a:gd name="T72" fmla="*/ 2 w 780"/>
                <a:gd name="T73" fmla="*/ 558 h 630"/>
                <a:gd name="T74" fmla="*/ 10 w 780"/>
                <a:gd name="T75" fmla="*/ 583 h 630"/>
                <a:gd name="T76" fmla="*/ 26 w 780"/>
                <a:gd name="T77" fmla="*/ 604 h 630"/>
                <a:gd name="T78" fmla="*/ 47 w 780"/>
                <a:gd name="T79" fmla="*/ 619 h 630"/>
                <a:gd name="T80" fmla="*/ 71 w 780"/>
                <a:gd name="T81" fmla="*/ 629 h 630"/>
                <a:gd name="T82" fmla="*/ 285 w 780"/>
                <a:gd name="T83" fmla="*/ 630 h 630"/>
                <a:gd name="T84" fmla="*/ 292 w 780"/>
                <a:gd name="T85" fmla="*/ 628 h 630"/>
                <a:gd name="T86" fmla="*/ 298 w 780"/>
                <a:gd name="T87" fmla="*/ 621 h 630"/>
                <a:gd name="T88" fmla="*/ 299 w 780"/>
                <a:gd name="T89" fmla="*/ 613 h 630"/>
                <a:gd name="T90" fmla="*/ 295 w 780"/>
                <a:gd name="T91" fmla="*/ 605 h 630"/>
                <a:gd name="T92" fmla="*/ 287 w 780"/>
                <a:gd name="T93" fmla="*/ 601 h 6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780" h="630">
                  <a:moveTo>
                    <a:pt x="89" y="30"/>
                  </a:moveTo>
                  <a:lnTo>
                    <a:pt x="689" y="30"/>
                  </a:lnTo>
                  <a:lnTo>
                    <a:pt x="696" y="30"/>
                  </a:lnTo>
                  <a:lnTo>
                    <a:pt x="702" y="31"/>
                  </a:lnTo>
                  <a:lnTo>
                    <a:pt x="707" y="33"/>
                  </a:lnTo>
                  <a:lnTo>
                    <a:pt x="713" y="35"/>
                  </a:lnTo>
                  <a:lnTo>
                    <a:pt x="718" y="38"/>
                  </a:lnTo>
                  <a:lnTo>
                    <a:pt x="723" y="41"/>
                  </a:lnTo>
                  <a:lnTo>
                    <a:pt x="728" y="44"/>
                  </a:lnTo>
                  <a:lnTo>
                    <a:pt x="732" y="48"/>
                  </a:lnTo>
                  <a:lnTo>
                    <a:pt x="736" y="52"/>
                  </a:lnTo>
                  <a:lnTo>
                    <a:pt x="739" y="57"/>
                  </a:lnTo>
                  <a:lnTo>
                    <a:pt x="743" y="62"/>
                  </a:lnTo>
                  <a:lnTo>
                    <a:pt x="745" y="66"/>
                  </a:lnTo>
                  <a:lnTo>
                    <a:pt x="747" y="73"/>
                  </a:lnTo>
                  <a:lnTo>
                    <a:pt x="748" y="78"/>
                  </a:lnTo>
                  <a:lnTo>
                    <a:pt x="749" y="85"/>
                  </a:lnTo>
                  <a:lnTo>
                    <a:pt x="750" y="90"/>
                  </a:lnTo>
                  <a:lnTo>
                    <a:pt x="750" y="150"/>
                  </a:lnTo>
                  <a:lnTo>
                    <a:pt x="29" y="150"/>
                  </a:lnTo>
                  <a:lnTo>
                    <a:pt x="29" y="90"/>
                  </a:lnTo>
                  <a:lnTo>
                    <a:pt x="29" y="83"/>
                  </a:lnTo>
                  <a:lnTo>
                    <a:pt x="31" y="78"/>
                  </a:lnTo>
                  <a:lnTo>
                    <a:pt x="32" y="73"/>
                  </a:lnTo>
                  <a:lnTo>
                    <a:pt x="34" y="66"/>
                  </a:lnTo>
                  <a:lnTo>
                    <a:pt x="37" y="61"/>
                  </a:lnTo>
                  <a:lnTo>
                    <a:pt x="40" y="57"/>
                  </a:lnTo>
                  <a:lnTo>
                    <a:pt x="43" y="52"/>
                  </a:lnTo>
                  <a:lnTo>
                    <a:pt x="47" y="48"/>
                  </a:lnTo>
                  <a:lnTo>
                    <a:pt x="51" y="44"/>
                  </a:lnTo>
                  <a:lnTo>
                    <a:pt x="56" y="41"/>
                  </a:lnTo>
                  <a:lnTo>
                    <a:pt x="60" y="38"/>
                  </a:lnTo>
                  <a:lnTo>
                    <a:pt x="66" y="35"/>
                  </a:lnTo>
                  <a:lnTo>
                    <a:pt x="71" y="33"/>
                  </a:lnTo>
                  <a:lnTo>
                    <a:pt x="78" y="31"/>
                  </a:lnTo>
                  <a:lnTo>
                    <a:pt x="83" y="30"/>
                  </a:lnTo>
                  <a:lnTo>
                    <a:pt x="89" y="30"/>
                  </a:lnTo>
                  <a:close/>
                  <a:moveTo>
                    <a:pt x="285" y="600"/>
                  </a:moveTo>
                  <a:lnTo>
                    <a:pt x="89" y="600"/>
                  </a:lnTo>
                  <a:lnTo>
                    <a:pt x="83" y="600"/>
                  </a:lnTo>
                  <a:lnTo>
                    <a:pt x="78" y="599"/>
                  </a:lnTo>
                  <a:lnTo>
                    <a:pt x="71" y="598"/>
                  </a:lnTo>
                  <a:lnTo>
                    <a:pt x="66" y="596"/>
                  </a:lnTo>
                  <a:lnTo>
                    <a:pt x="60" y="594"/>
                  </a:lnTo>
                  <a:lnTo>
                    <a:pt x="56" y="590"/>
                  </a:lnTo>
                  <a:lnTo>
                    <a:pt x="51" y="587"/>
                  </a:lnTo>
                  <a:lnTo>
                    <a:pt x="47" y="583"/>
                  </a:lnTo>
                  <a:lnTo>
                    <a:pt x="43" y="579"/>
                  </a:lnTo>
                  <a:lnTo>
                    <a:pt x="40" y="574"/>
                  </a:lnTo>
                  <a:lnTo>
                    <a:pt x="37" y="569"/>
                  </a:lnTo>
                  <a:lnTo>
                    <a:pt x="34" y="564"/>
                  </a:lnTo>
                  <a:lnTo>
                    <a:pt x="32" y="558"/>
                  </a:lnTo>
                  <a:lnTo>
                    <a:pt x="31" y="553"/>
                  </a:lnTo>
                  <a:lnTo>
                    <a:pt x="29" y="547"/>
                  </a:lnTo>
                  <a:lnTo>
                    <a:pt x="29" y="540"/>
                  </a:lnTo>
                  <a:lnTo>
                    <a:pt x="29" y="180"/>
                  </a:lnTo>
                  <a:lnTo>
                    <a:pt x="750" y="180"/>
                  </a:lnTo>
                  <a:lnTo>
                    <a:pt x="750" y="301"/>
                  </a:lnTo>
                  <a:lnTo>
                    <a:pt x="750" y="304"/>
                  </a:lnTo>
                  <a:lnTo>
                    <a:pt x="751" y="306"/>
                  </a:lnTo>
                  <a:lnTo>
                    <a:pt x="752" y="309"/>
                  </a:lnTo>
                  <a:lnTo>
                    <a:pt x="754" y="311"/>
                  </a:lnTo>
                  <a:lnTo>
                    <a:pt x="756" y="312"/>
                  </a:lnTo>
                  <a:lnTo>
                    <a:pt x="759" y="314"/>
                  </a:lnTo>
                  <a:lnTo>
                    <a:pt x="762" y="314"/>
                  </a:lnTo>
                  <a:lnTo>
                    <a:pt x="765" y="316"/>
                  </a:lnTo>
                  <a:lnTo>
                    <a:pt x="767" y="314"/>
                  </a:lnTo>
                  <a:lnTo>
                    <a:pt x="770" y="314"/>
                  </a:lnTo>
                  <a:lnTo>
                    <a:pt x="772" y="312"/>
                  </a:lnTo>
                  <a:lnTo>
                    <a:pt x="776" y="311"/>
                  </a:lnTo>
                  <a:lnTo>
                    <a:pt x="777" y="309"/>
                  </a:lnTo>
                  <a:lnTo>
                    <a:pt x="779" y="306"/>
                  </a:lnTo>
                  <a:lnTo>
                    <a:pt x="779" y="304"/>
                  </a:lnTo>
                  <a:lnTo>
                    <a:pt x="780" y="301"/>
                  </a:lnTo>
                  <a:lnTo>
                    <a:pt x="780" y="90"/>
                  </a:lnTo>
                  <a:lnTo>
                    <a:pt x="779" y="81"/>
                  </a:lnTo>
                  <a:lnTo>
                    <a:pt x="778" y="72"/>
                  </a:lnTo>
                  <a:lnTo>
                    <a:pt x="776" y="63"/>
                  </a:lnTo>
                  <a:lnTo>
                    <a:pt x="772" y="55"/>
                  </a:lnTo>
                  <a:lnTo>
                    <a:pt x="768" y="47"/>
                  </a:lnTo>
                  <a:lnTo>
                    <a:pt x="764" y="40"/>
                  </a:lnTo>
                  <a:lnTo>
                    <a:pt x="759" y="33"/>
                  </a:lnTo>
                  <a:lnTo>
                    <a:pt x="753" y="27"/>
                  </a:lnTo>
                  <a:lnTo>
                    <a:pt x="747" y="20"/>
                  </a:lnTo>
                  <a:lnTo>
                    <a:pt x="740" y="15"/>
                  </a:lnTo>
                  <a:lnTo>
                    <a:pt x="733" y="11"/>
                  </a:lnTo>
                  <a:lnTo>
                    <a:pt x="724" y="8"/>
                  </a:lnTo>
                  <a:lnTo>
                    <a:pt x="716" y="4"/>
                  </a:lnTo>
                  <a:lnTo>
                    <a:pt x="707" y="2"/>
                  </a:lnTo>
                  <a:lnTo>
                    <a:pt x="699" y="1"/>
                  </a:lnTo>
                  <a:lnTo>
                    <a:pt x="689" y="0"/>
                  </a:lnTo>
                  <a:lnTo>
                    <a:pt x="89" y="0"/>
                  </a:lnTo>
                  <a:lnTo>
                    <a:pt x="81" y="0"/>
                  </a:lnTo>
                  <a:lnTo>
                    <a:pt x="71" y="2"/>
                  </a:lnTo>
                  <a:lnTo>
                    <a:pt x="63" y="4"/>
                  </a:lnTo>
                  <a:lnTo>
                    <a:pt x="54" y="8"/>
                  </a:lnTo>
                  <a:lnTo>
                    <a:pt x="47" y="11"/>
                  </a:lnTo>
                  <a:lnTo>
                    <a:pt x="39" y="15"/>
                  </a:lnTo>
                  <a:lnTo>
                    <a:pt x="33" y="20"/>
                  </a:lnTo>
                  <a:lnTo>
                    <a:pt x="26" y="27"/>
                  </a:lnTo>
                  <a:lnTo>
                    <a:pt x="20" y="33"/>
                  </a:lnTo>
                  <a:lnTo>
                    <a:pt x="15" y="40"/>
                  </a:lnTo>
                  <a:lnTo>
                    <a:pt x="10" y="47"/>
                  </a:lnTo>
                  <a:lnTo>
                    <a:pt x="7" y="55"/>
                  </a:lnTo>
                  <a:lnTo>
                    <a:pt x="4" y="63"/>
                  </a:lnTo>
                  <a:lnTo>
                    <a:pt x="2" y="72"/>
                  </a:lnTo>
                  <a:lnTo>
                    <a:pt x="0" y="81"/>
                  </a:lnTo>
                  <a:lnTo>
                    <a:pt x="0" y="90"/>
                  </a:lnTo>
                  <a:lnTo>
                    <a:pt x="0" y="540"/>
                  </a:lnTo>
                  <a:lnTo>
                    <a:pt x="0" y="550"/>
                  </a:lnTo>
                  <a:lnTo>
                    <a:pt x="2" y="558"/>
                  </a:lnTo>
                  <a:lnTo>
                    <a:pt x="4" y="567"/>
                  </a:lnTo>
                  <a:lnTo>
                    <a:pt x="7" y="575"/>
                  </a:lnTo>
                  <a:lnTo>
                    <a:pt x="10" y="583"/>
                  </a:lnTo>
                  <a:lnTo>
                    <a:pt x="15" y="590"/>
                  </a:lnTo>
                  <a:lnTo>
                    <a:pt x="20" y="598"/>
                  </a:lnTo>
                  <a:lnTo>
                    <a:pt x="26" y="604"/>
                  </a:lnTo>
                  <a:lnTo>
                    <a:pt x="33" y="610"/>
                  </a:lnTo>
                  <a:lnTo>
                    <a:pt x="39" y="615"/>
                  </a:lnTo>
                  <a:lnTo>
                    <a:pt x="47" y="619"/>
                  </a:lnTo>
                  <a:lnTo>
                    <a:pt x="54" y="624"/>
                  </a:lnTo>
                  <a:lnTo>
                    <a:pt x="63" y="627"/>
                  </a:lnTo>
                  <a:lnTo>
                    <a:pt x="71" y="629"/>
                  </a:lnTo>
                  <a:lnTo>
                    <a:pt x="80" y="630"/>
                  </a:lnTo>
                  <a:lnTo>
                    <a:pt x="89" y="630"/>
                  </a:lnTo>
                  <a:lnTo>
                    <a:pt x="285" y="630"/>
                  </a:lnTo>
                  <a:lnTo>
                    <a:pt x="287" y="630"/>
                  </a:lnTo>
                  <a:lnTo>
                    <a:pt x="290" y="629"/>
                  </a:lnTo>
                  <a:lnTo>
                    <a:pt x="292" y="628"/>
                  </a:lnTo>
                  <a:lnTo>
                    <a:pt x="295" y="626"/>
                  </a:lnTo>
                  <a:lnTo>
                    <a:pt x="297" y="624"/>
                  </a:lnTo>
                  <a:lnTo>
                    <a:pt x="298" y="621"/>
                  </a:lnTo>
                  <a:lnTo>
                    <a:pt x="299" y="618"/>
                  </a:lnTo>
                  <a:lnTo>
                    <a:pt x="300" y="615"/>
                  </a:lnTo>
                  <a:lnTo>
                    <a:pt x="299" y="613"/>
                  </a:lnTo>
                  <a:lnTo>
                    <a:pt x="298" y="610"/>
                  </a:lnTo>
                  <a:lnTo>
                    <a:pt x="297" y="607"/>
                  </a:lnTo>
                  <a:lnTo>
                    <a:pt x="295" y="605"/>
                  </a:lnTo>
                  <a:lnTo>
                    <a:pt x="292" y="603"/>
                  </a:lnTo>
                  <a:lnTo>
                    <a:pt x="290" y="602"/>
                  </a:lnTo>
                  <a:lnTo>
                    <a:pt x="287" y="601"/>
                  </a:lnTo>
                  <a:lnTo>
                    <a:pt x="285" y="600"/>
                  </a:lnTo>
                  <a:lnTo>
                    <a:pt x="285" y="6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33" name="Freeform 252">
              <a:extLst>
                <a:ext uri="{FF2B5EF4-FFF2-40B4-BE49-F238E27FC236}">
                  <a16:creationId xmlns:a16="http://schemas.microsoft.com/office/drawing/2014/main" id="{C95A86CE-77D5-86BB-DFD1-3FC0B4C7A8CB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58525" y="1390650"/>
              <a:ext cx="19050" cy="19050"/>
            </a:xfrm>
            <a:custGeom>
              <a:avLst/>
              <a:gdLst>
                <a:gd name="T0" fmla="*/ 30 w 60"/>
                <a:gd name="T1" fmla="*/ 60 h 60"/>
                <a:gd name="T2" fmla="*/ 37 w 60"/>
                <a:gd name="T3" fmla="*/ 60 h 60"/>
                <a:gd name="T4" fmla="*/ 42 w 60"/>
                <a:gd name="T5" fmla="*/ 58 h 60"/>
                <a:gd name="T6" fmla="*/ 47 w 60"/>
                <a:gd name="T7" fmla="*/ 54 h 60"/>
                <a:gd name="T8" fmla="*/ 52 w 60"/>
                <a:gd name="T9" fmla="*/ 51 h 60"/>
                <a:gd name="T10" fmla="*/ 55 w 60"/>
                <a:gd name="T11" fmla="*/ 47 h 60"/>
                <a:gd name="T12" fmla="*/ 58 w 60"/>
                <a:gd name="T13" fmla="*/ 42 h 60"/>
                <a:gd name="T14" fmla="*/ 60 w 60"/>
                <a:gd name="T15" fmla="*/ 36 h 60"/>
                <a:gd name="T16" fmla="*/ 60 w 60"/>
                <a:gd name="T17" fmla="*/ 30 h 60"/>
                <a:gd name="T18" fmla="*/ 60 w 60"/>
                <a:gd name="T19" fmla="*/ 25 h 60"/>
                <a:gd name="T20" fmla="*/ 58 w 60"/>
                <a:gd name="T21" fmla="*/ 18 h 60"/>
                <a:gd name="T22" fmla="*/ 55 w 60"/>
                <a:gd name="T23" fmla="*/ 14 h 60"/>
                <a:gd name="T24" fmla="*/ 52 w 60"/>
                <a:gd name="T25" fmla="*/ 9 h 60"/>
                <a:gd name="T26" fmla="*/ 47 w 60"/>
                <a:gd name="T27" fmla="*/ 5 h 60"/>
                <a:gd name="T28" fmla="*/ 42 w 60"/>
                <a:gd name="T29" fmla="*/ 2 h 60"/>
                <a:gd name="T30" fmla="*/ 37 w 60"/>
                <a:gd name="T31" fmla="*/ 1 h 60"/>
                <a:gd name="T32" fmla="*/ 30 w 60"/>
                <a:gd name="T33" fmla="*/ 0 h 60"/>
                <a:gd name="T34" fmla="*/ 25 w 60"/>
                <a:gd name="T35" fmla="*/ 1 h 60"/>
                <a:gd name="T36" fmla="*/ 19 w 60"/>
                <a:gd name="T37" fmla="*/ 2 h 60"/>
                <a:gd name="T38" fmla="*/ 14 w 60"/>
                <a:gd name="T39" fmla="*/ 5 h 60"/>
                <a:gd name="T40" fmla="*/ 9 w 60"/>
                <a:gd name="T41" fmla="*/ 9 h 60"/>
                <a:gd name="T42" fmla="*/ 6 w 60"/>
                <a:gd name="T43" fmla="*/ 14 h 60"/>
                <a:gd name="T44" fmla="*/ 2 w 60"/>
                <a:gd name="T45" fmla="*/ 18 h 60"/>
                <a:gd name="T46" fmla="*/ 1 w 60"/>
                <a:gd name="T47" fmla="*/ 25 h 60"/>
                <a:gd name="T48" fmla="*/ 0 w 60"/>
                <a:gd name="T49" fmla="*/ 30 h 60"/>
                <a:gd name="T50" fmla="*/ 1 w 60"/>
                <a:gd name="T51" fmla="*/ 36 h 60"/>
                <a:gd name="T52" fmla="*/ 2 w 60"/>
                <a:gd name="T53" fmla="*/ 42 h 60"/>
                <a:gd name="T54" fmla="*/ 6 w 60"/>
                <a:gd name="T55" fmla="*/ 47 h 60"/>
                <a:gd name="T56" fmla="*/ 9 w 60"/>
                <a:gd name="T57" fmla="*/ 51 h 60"/>
                <a:gd name="T58" fmla="*/ 14 w 60"/>
                <a:gd name="T59" fmla="*/ 54 h 60"/>
                <a:gd name="T60" fmla="*/ 19 w 60"/>
                <a:gd name="T61" fmla="*/ 58 h 60"/>
                <a:gd name="T62" fmla="*/ 25 w 60"/>
                <a:gd name="T63" fmla="*/ 60 h 60"/>
                <a:gd name="T64" fmla="*/ 30 w 60"/>
                <a:gd name="T65" fmla="*/ 60 h 60"/>
                <a:gd name="T66" fmla="*/ 30 w 60"/>
                <a:gd name="T67" fmla="*/ 6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60" h="60">
                  <a:moveTo>
                    <a:pt x="30" y="60"/>
                  </a:moveTo>
                  <a:lnTo>
                    <a:pt x="37" y="60"/>
                  </a:lnTo>
                  <a:lnTo>
                    <a:pt x="42" y="58"/>
                  </a:lnTo>
                  <a:lnTo>
                    <a:pt x="47" y="54"/>
                  </a:lnTo>
                  <a:lnTo>
                    <a:pt x="52" y="51"/>
                  </a:lnTo>
                  <a:lnTo>
                    <a:pt x="55" y="47"/>
                  </a:lnTo>
                  <a:lnTo>
                    <a:pt x="58" y="42"/>
                  </a:lnTo>
                  <a:lnTo>
                    <a:pt x="60" y="36"/>
                  </a:lnTo>
                  <a:lnTo>
                    <a:pt x="60" y="30"/>
                  </a:lnTo>
                  <a:lnTo>
                    <a:pt x="60" y="25"/>
                  </a:lnTo>
                  <a:lnTo>
                    <a:pt x="58" y="18"/>
                  </a:lnTo>
                  <a:lnTo>
                    <a:pt x="55" y="14"/>
                  </a:lnTo>
                  <a:lnTo>
                    <a:pt x="52" y="9"/>
                  </a:lnTo>
                  <a:lnTo>
                    <a:pt x="47" y="5"/>
                  </a:lnTo>
                  <a:lnTo>
                    <a:pt x="42" y="2"/>
                  </a:lnTo>
                  <a:lnTo>
                    <a:pt x="37" y="1"/>
                  </a:lnTo>
                  <a:lnTo>
                    <a:pt x="30" y="0"/>
                  </a:lnTo>
                  <a:lnTo>
                    <a:pt x="25" y="1"/>
                  </a:lnTo>
                  <a:lnTo>
                    <a:pt x="19" y="2"/>
                  </a:lnTo>
                  <a:lnTo>
                    <a:pt x="14" y="5"/>
                  </a:lnTo>
                  <a:lnTo>
                    <a:pt x="9" y="9"/>
                  </a:lnTo>
                  <a:lnTo>
                    <a:pt x="6" y="14"/>
                  </a:lnTo>
                  <a:lnTo>
                    <a:pt x="2" y="18"/>
                  </a:lnTo>
                  <a:lnTo>
                    <a:pt x="1" y="25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6" y="47"/>
                  </a:lnTo>
                  <a:lnTo>
                    <a:pt x="9" y="51"/>
                  </a:lnTo>
                  <a:lnTo>
                    <a:pt x="14" y="54"/>
                  </a:lnTo>
                  <a:lnTo>
                    <a:pt x="19" y="58"/>
                  </a:lnTo>
                  <a:lnTo>
                    <a:pt x="25" y="60"/>
                  </a:lnTo>
                  <a:lnTo>
                    <a:pt x="30" y="60"/>
                  </a:lnTo>
                  <a:lnTo>
                    <a:pt x="30" y="6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34" name="Freeform 253">
              <a:extLst>
                <a:ext uri="{FF2B5EF4-FFF2-40B4-BE49-F238E27FC236}">
                  <a16:creationId xmlns:a16="http://schemas.microsoft.com/office/drawing/2014/main" id="{F849C990-6A1E-EEA8-BFDA-CF3206AEF22C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87100" y="1390650"/>
              <a:ext cx="19050" cy="19050"/>
            </a:xfrm>
            <a:custGeom>
              <a:avLst/>
              <a:gdLst>
                <a:gd name="T0" fmla="*/ 30 w 60"/>
                <a:gd name="T1" fmla="*/ 60 h 60"/>
                <a:gd name="T2" fmla="*/ 36 w 60"/>
                <a:gd name="T3" fmla="*/ 60 h 60"/>
                <a:gd name="T4" fmla="*/ 42 w 60"/>
                <a:gd name="T5" fmla="*/ 58 h 60"/>
                <a:gd name="T6" fmla="*/ 47 w 60"/>
                <a:gd name="T7" fmla="*/ 54 h 60"/>
                <a:gd name="T8" fmla="*/ 51 w 60"/>
                <a:gd name="T9" fmla="*/ 51 h 60"/>
                <a:gd name="T10" fmla="*/ 56 w 60"/>
                <a:gd name="T11" fmla="*/ 47 h 60"/>
                <a:gd name="T12" fmla="*/ 58 w 60"/>
                <a:gd name="T13" fmla="*/ 42 h 60"/>
                <a:gd name="T14" fmla="*/ 60 w 60"/>
                <a:gd name="T15" fmla="*/ 36 h 60"/>
                <a:gd name="T16" fmla="*/ 60 w 60"/>
                <a:gd name="T17" fmla="*/ 30 h 60"/>
                <a:gd name="T18" fmla="*/ 60 w 60"/>
                <a:gd name="T19" fmla="*/ 25 h 60"/>
                <a:gd name="T20" fmla="*/ 58 w 60"/>
                <a:gd name="T21" fmla="*/ 18 h 60"/>
                <a:gd name="T22" fmla="*/ 56 w 60"/>
                <a:gd name="T23" fmla="*/ 14 h 60"/>
                <a:gd name="T24" fmla="*/ 51 w 60"/>
                <a:gd name="T25" fmla="*/ 9 h 60"/>
                <a:gd name="T26" fmla="*/ 47 w 60"/>
                <a:gd name="T27" fmla="*/ 5 h 60"/>
                <a:gd name="T28" fmla="*/ 42 w 60"/>
                <a:gd name="T29" fmla="*/ 2 h 60"/>
                <a:gd name="T30" fmla="*/ 36 w 60"/>
                <a:gd name="T31" fmla="*/ 1 h 60"/>
                <a:gd name="T32" fmla="*/ 30 w 60"/>
                <a:gd name="T33" fmla="*/ 0 h 60"/>
                <a:gd name="T34" fmla="*/ 25 w 60"/>
                <a:gd name="T35" fmla="*/ 1 h 60"/>
                <a:gd name="T36" fmla="*/ 18 w 60"/>
                <a:gd name="T37" fmla="*/ 2 h 60"/>
                <a:gd name="T38" fmla="*/ 14 w 60"/>
                <a:gd name="T39" fmla="*/ 5 h 60"/>
                <a:gd name="T40" fmla="*/ 10 w 60"/>
                <a:gd name="T41" fmla="*/ 9 h 60"/>
                <a:gd name="T42" fmla="*/ 5 w 60"/>
                <a:gd name="T43" fmla="*/ 14 h 60"/>
                <a:gd name="T44" fmla="*/ 3 w 60"/>
                <a:gd name="T45" fmla="*/ 18 h 60"/>
                <a:gd name="T46" fmla="*/ 1 w 60"/>
                <a:gd name="T47" fmla="*/ 25 h 60"/>
                <a:gd name="T48" fmla="*/ 0 w 60"/>
                <a:gd name="T49" fmla="*/ 30 h 60"/>
                <a:gd name="T50" fmla="*/ 1 w 60"/>
                <a:gd name="T51" fmla="*/ 36 h 60"/>
                <a:gd name="T52" fmla="*/ 3 w 60"/>
                <a:gd name="T53" fmla="*/ 42 h 60"/>
                <a:gd name="T54" fmla="*/ 5 w 60"/>
                <a:gd name="T55" fmla="*/ 47 h 60"/>
                <a:gd name="T56" fmla="*/ 10 w 60"/>
                <a:gd name="T57" fmla="*/ 51 h 60"/>
                <a:gd name="T58" fmla="*/ 14 w 60"/>
                <a:gd name="T59" fmla="*/ 54 h 60"/>
                <a:gd name="T60" fmla="*/ 18 w 60"/>
                <a:gd name="T61" fmla="*/ 58 h 60"/>
                <a:gd name="T62" fmla="*/ 25 w 60"/>
                <a:gd name="T63" fmla="*/ 60 h 60"/>
                <a:gd name="T64" fmla="*/ 30 w 60"/>
                <a:gd name="T65" fmla="*/ 60 h 60"/>
                <a:gd name="T66" fmla="*/ 30 w 60"/>
                <a:gd name="T67" fmla="*/ 6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60" h="60">
                  <a:moveTo>
                    <a:pt x="30" y="60"/>
                  </a:moveTo>
                  <a:lnTo>
                    <a:pt x="36" y="60"/>
                  </a:lnTo>
                  <a:lnTo>
                    <a:pt x="42" y="58"/>
                  </a:lnTo>
                  <a:lnTo>
                    <a:pt x="47" y="54"/>
                  </a:lnTo>
                  <a:lnTo>
                    <a:pt x="51" y="51"/>
                  </a:lnTo>
                  <a:lnTo>
                    <a:pt x="56" y="47"/>
                  </a:lnTo>
                  <a:lnTo>
                    <a:pt x="58" y="42"/>
                  </a:lnTo>
                  <a:lnTo>
                    <a:pt x="60" y="36"/>
                  </a:lnTo>
                  <a:lnTo>
                    <a:pt x="60" y="30"/>
                  </a:lnTo>
                  <a:lnTo>
                    <a:pt x="60" y="25"/>
                  </a:lnTo>
                  <a:lnTo>
                    <a:pt x="58" y="18"/>
                  </a:lnTo>
                  <a:lnTo>
                    <a:pt x="56" y="14"/>
                  </a:lnTo>
                  <a:lnTo>
                    <a:pt x="51" y="9"/>
                  </a:lnTo>
                  <a:lnTo>
                    <a:pt x="47" y="5"/>
                  </a:lnTo>
                  <a:lnTo>
                    <a:pt x="42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25" y="1"/>
                  </a:lnTo>
                  <a:lnTo>
                    <a:pt x="18" y="2"/>
                  </a:lnTo>
                  <a:lnTo>
                    <a:pt x="14" y="5"/>
                  </a:lnTo>
                  <a:lnTo>
                    <a:pt x="10" y="9"/>
                  </a:lnTo>
                  <a:lnTo>
                    <a:pt x="5" y="14"/>
                  </a:lnTo>
                  <a:lnTo>
                    <a:pt x="3" y="18"/>
                  </a:lnTo>
                  <a:lnTo>
                    <a:pt x="1" y="25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3" y="42"/>
                  </a:lnTo>
                  <a:lnTo>
                    <a:pt x="5" y="47"/>
                  </a:lnTo>
                  <a:lnTo>
                    <a:pt x="10" y="51"/>
                  </a:lnTo>
                  <a:lnTo>
                    <a:pt x="14" y="54"/>
                  </a:lnTo>
                  <a:lnTo>
                    <a:pt x="18" y="58"/>
                  </a:lnTo>
                  <a:lnTo>
                    <a:pt x="25" y="60"/>
                  </a:lnTo>
                  <a:lnTo>
                    <a:pt x="30" y="60"/>
                  </a:lnTo>
                  <a:lnTo>
                    <a:pt x="30" y="6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35" name="Freeform 254">
              <a:extLst>
                <a:ext uri="{FF2B5EF4-FFF2-40B4-BE49-F238E27FC236}">
                  <a16:creationId xmlns:a16="http://schemas.microsoft.com/office/drawing/2014/main" id="{D01D9AF9-4D42-2F09-595B-A3647798FDF9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15675" y="1390650"/>
              <a:ext cx="19050" cy="19050"/>
            </a:xfrm>
            <a:custGeom>
              <a:avLst/>
              <a:gdLst>
                <a:gd name="T0" fmla="*/ 30 w 60"/>
                <a:gd name="T1" fmla="*/ 60 h 60"/>
                <a:gd name="T2" fmla="*/ 35 w 60"/>
                <a:gd name="T3" fmla="*/ 60 h 60"/>
                <a:gd name="T4" fmla="*/ 41 w 60"/>
                <a:gd name="T5" fmla="*/ 58 h 60"/>
                <a:gd name="T6" fmla="*/ 46 w 60"/>
                <a:gd name="T7" fmla="*/ 54 h 60"/>
                <a:gd name="T8" fmla="*/ 50 w 60"/>
                <a:gd name="T9" fmla="*/ 51 h 60"/>
                <a:gd name="T10" fmla="*/ 55 w 60"/>
                <a:gd name="T11" fmla="*/ 47 h 60"/>
                <a:gd name="T12" fmla="*/ 57 w 60"/>
                <a:gd name="T13" fmla="*/ 42 h 60"/>
                <a:gd name="T14" fmla="*/ 59 w 60"/>
                <a:gd name="T15" fmla="*/ 36 h 60"/>
                <a:gd name="T16" fmla="*/ 60 w 60"/>
                <a:gd name="T17" fmla="*/ 30 h 60"/>
                <a:gd name="T18" fmla="*/ 59 w 60"/>
                <a:gd name="T19" fmla="*/ 25 h 60"/>
                <a:gd name="T20" fmla="*/ 57 w 60"/>
                <a:gd name="T21" fmla="*/ 18 h 60"/>
                <a:gd name="T22" fmla="*/ 55 w 60"/>
                <a:gd name="T23" fmla="*/ 14 h 60"/>
                <a:gd name="T24" fmla="*/ 50 w 60"/>
                <a:gd name="T25" fmla="*/ 9 h 60"/>
                <a:gd name="T26" fmla="*/ 46 w 60"/>
                <a:gd name="T27" fmla="*/ 5 h 60"/>
                <a:gd name="T28" fmla="*/ 41 w 60"/>
                <a:gd name="T29" fmla="*/ 2 h 60"/>
                <a:gd name="T30" fmla="*/ 35 w 60"/>
                <a:gd name="T31" fmla="*/ 1 h 60"/>
                <a:gd name="T32" fmla="*/ 30 w 60"/>
                <a:gd name="T33" fmla="*/ 0 h 60"/>
                <a:gd name="T34" fmla="*/ 24 w 60"/>
                <a:gd name="T35" fmla="*/ 1 h 60"/>
                <a:gd name="T36" fmla="*/ 18 w 60"/>
                <a:gd name="T37" fmla="*/ 2 h 60"/>
                <a:gd name="T38" fmla="*/ 13 w 60"/>
                <a:gd name="T39" fmla="*/ 5 h 60"/>
                <a:gd name="T40" fmla="*/ 9 w 60"/>
                <a:gd name="T41" fmla="*/ 9 h 60"/>
                <a:gd name="T42" fmla="*/ 4 w 60"/>
                <a:gd name="T43" fmla="*/ 14 h 60"/>
                <a:gd name="T44" fmla="*/ 2 w 60"/>
                <a:gd name="T45" fmla="*/ 18 h 60"/>
                <a:gd name="T46" fmla="*/ 0 w 60"/>
                <a:gd name="T47" fmla="*/ 25 h 60"/>
                <a:gd name="T48" fmla="*/ 0 w 60"/>
                <a:gd name="T49" fmla="*/ 30 h 60"/>
                <a:gd name="T50" fmla="*/ 0 w 60"/>
                <a:gd name="T51" fmla="*/ 36 h 60"/>
                <a:gd name="T52" fmla="*/ 2 w 60"/>
                <a:gd name="T53" fmla="*/ 42 h 60"/>
                <a:gd name="T54" fmla="*/ 4 w 60"/>
                <a:gd name="T55" fmla="*/ 47 h 60"/>
                <a:gd name="T56" fmla="*/ 9 w 60"/>
                <a:gd name="T57" fmla="*/ 51 h 60"/>
                <a:gd name="T58" fmla="*/ 13 w 60"/>
                <a:gd name="T59" fmla="*/ 54 h 60"/>
                <a:gd name="T60" fmla="*/ 18 w 60"/>
                <a:gd name="T61" fmla="*/ 58 h 60"/>
                <a:gd name="T62" fmla="*/ 24 w 60"/>
                <a:gd name="T63" fmla="*/ 60 h 60"/>
                <a:gd name="T64" fmla="*/ 30 w 60"/>
                <a:gd name="T65" fmla="*/ 60 h 60"/>
                <a:gd name="T66" fmla="*/ 30 w 60"/>
                <a:gd name="T67" fmla="*/ 6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60" h="60">
                  <a:moveTo>
                    <a:pt x="30" y="60"/>
                  </a:moveTo>
                  <a:lnTo>
                    <a:pt x="35" y="60"/>
                  </a:lnTo>
                  <a:lnTo>
                    <a:pt x="41" y="58"/>
                  </a:lnTo>
                  <a:lnTo>
                    <a:pt x="46" y="54"/>
                  </a:lnTo>
                  <a:lnTo>
                    <a:pt x="50" y="51"/>
                  </a:lnTo>
                  <a:lnTo>
                    <a:pt x="55" y="47"/>
                  </a:lnTo>
                  <a:lnTo>
                    <a:pt x="57" y="42"/>
                  </a:lnTo>
                  <a:lnTo>
                    <a:pt x="59" y="36"/>
                  </a:lnTo>
                  <a:lnTo>
                    <a:pt x="60" y="30"/>
                  </a:lnTo>
                  <a:lnTo>
                    <a:pt x="59" y="25"/>
                  </a:lnTo>
                  <a:lnTo>
                    <a:pt x="57" y="18"/>
                  </a:lnTo>
                  <a:lnTo>
                    <a:pt x="55" y="14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1" y="2"/>
                  </a:lnTo>
                  <a:lnTo>
                    <a:pt x="35" y="1"/>
                  </a:lnTo>
                  <a:lnTo>
                    <a:pt x="30" y="0"/>
                  </a:lnTo>
                  <a:lnTo>
                    <a:pt x="24" y="1"/>
                  </a:lnTo>
                  <a:lnTo>
                    <a:pt x="18" y="2"/>
                  </a:lnTo>
                  <a:lnTo>
                    <a:pt x="13" y="5"/>
                  </a:lnTo>
                  <a:lnTo>
                    <a:pt x="9" y="9"/>
                  </a:lnTo>
                  <a:lnTo>
                    <a:pt x="4" y="14"/>
                  </a:lnTo>
                  <a:lnTo>
                    <a:pt x="2" y="18"/>
                  </a:lnTo>
                  <a:lnTo>
                    <a:pt x="0" y="25"/>
                  </a:lnTo>
                  <a:lnTo>
                    <a:pt x="0" y="30"/>
                  </a:lnTo>
                  <a:lnTo>
                    <a:pt x="0" y="36"/>
                  </a:lnTo>
                  <a:lnTo>
                    <a:pt x="2" y="42"/>
                  </a:lnTo>
                  <a:lnTo>
                    <a:pt x="4" y="47"/>
                  </a:lnTo>
                  <a:lnTo>
                    <a:pt x="9" y="51"/>
                  </a:lnTo>
                  <a:lnTo>
                    <a:pt x="13" y="54"/>
                  </a:lnTo>
                  <a:lnTo>
                    <a:pt x="18" y="58"/>
                  </a:lnTo>
                  <a:lnTo>
                    <a:pt x="24" y="60"/>
                  </a:lnTo>
                  <a:lnTo>
                    <a:pt x="30" y="60"/>
                  </a:lnTo>
                  <a:lnTo>
                    <a:pt x="30" y="6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36" name="Freeform 255">
              <a:extLst>
                <a:ext uri="{FF2B5EF4-FFF2-40B4-BE49-F238E27FC236}">
                  <a16:creationId xmlns:a16="http://schemas.microsoft.com/office/drawing/2014/main" id="{C9ED0C92-C1B6-771E-6D2E-2224BE5CB3C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171238" y="1514475"/>
              <a:ext cx="144462" cy="142875"/>
            </a:xfrm>
            <a:custGeom>
              <a:avLst/>
              <a:gdLst>
                <a:gd name="T0" fmla="*/ 392 w 455"/>
                <a:gd name="T1" fmla="*/ 240 h 450"/>
                <a:gd name="T2" fmla="*/ 394 w 455"/>
                <a:gd name="T3" fmla="*/ 269 h 450"/>
                <a:gd name="T4" fmla="*/ 352 w 455"/>
                <a:gd name="T5" fmla="*/ 349 h 450"/>
                <a:gd name="T6" fmla="*/ 335 w 455"/>
                <a:gd name="T7" fmla="*/ 351 h 450"/>
                <a:gd name="T8" fmla="*/ 283 w 455"/>
                <a:gd name="T9" fmla="*/ 381 h 450"/>
                <a:gd name="T10" fmla="*/ 273 w 455"/>
                <a:gd name="T11" fmla="*/ 395 h 450"/>
                <a:gd name="T12" fmla="*/ 182 w 455"/>
                <a:gd name="T13" fmla="*/ 391 h 450"/>
                <a:gd name="T14" fmla="*/ 159 w 455"/>
                <a:gd name="T15" fmla="*/ 376 h 450"/>
                <a:gd name="T16" fmla="*/ 117 w 455"/>
                <a:gd name="T17" fmla="*/ 348 h 450"/>
                <a:gd name="T18" fmla="*/ 82 w 455"/>
                <a:gd name="T19" fmla="*/ 362 h 450"/>
                <a:gd name="T20" fmla="*/ 64 w 455"/>
                <a:gd name="T21" fmla="*/ 264 h 450"/>
                <a:gd name="T22" fmla="*/ 62 w 455"/>
                <a:gd name="T23" fmla="*/ 226 h 450"/>
                <a:gd name="T24" fmla="*/ 64 w 455"/>
                <a:gd name="T25" fmla="*/ 186 h 450"/>
                <a:gd name="T26" fmla="*/ 82 w 455"/>
                <a:gd name="T27" fmla="*/ 89 h 450"/>
                <a:gd name="T28" fmla="*/ 117 w 455"/>
                <a:gd name="T29" fmla="*/ 103 h 450"/>
                <a:gd name="T30" fmla="*/ 159 w 455"/>
                <a:gd name="T31" fmla="*/ 76 h 450"/>
                <a:gd name="T32" fmla="*/ 182 w 455"/>
                <a:gd name="T33" fmla="*/ 60 h 450"/>
                <a:gd name="T34" fmla="*/ 273 w 455"/>
                <a:gd name="T35" fmla="*/ 56 h 450"/>
                <a:gd name="T36" fmla="*/ 283 w 455"/>
                <a:gd name="T37" fmla="*/ 70 h 450"/>
                <a:gd name="T38" fmla="*/ 335 w 455"/>
                <a:gd name="T39" fmla="*/ 100 h 450"/>
                <a:gd name="T40" fmla="*/ 352 w 455"/>
                <a:gd name="T41" fmla="*/ 102 h 450"/>
                <a:gd name="T42" fmla="*/ 394 w 455"/>
                <a:gd name="T43" fmla="*/ 182 h 450"/>
                <a:gd name="T44" fmla="*/ 389 w 455"/>
                <a:gd name="T45" fmla="*/ 195 h 450"/>
                <a:gd name="T46" fmla="*/ 423 w 455"/>
                <a:gd name="T47" fmla="*/ 226 h 450"/>
                <a:gd name="T48" fmla="*/ 449 w 455"/>
                <a:gd name="T49" fmla="*/ 183 h 450"/>
                <a:gd name="T50" fmla="*/ 455 w 455"/>
                <a:gd name="T51" fmla="*/ 174 h 450"/>
                <a:gd name="T52" fmla="*/ 393 w 455"/>
                <a:gd name="T53" fmla="*/ 61 h 450"/>
                <a:gd name="T54" fmla="*/ 383 w 455"/>
                <a:gd name="T55" fmla="*/ 54 h 450"/>
                <a:gd name="T56" fmla="*/ 372 w 455"/>
                <a:gd name="T57" fmla="*/ 56 h 450"/>
                <a:gd name="T58" fmla="*/ 315 w 455"/>
                <a:gd name="T59" fmla="*/ 51 h 450"/>
                <a:gd name="T60" fmla="*/ 302 w 455"/>
                <a:gd name="T61" fmla="*/ 10 h 450"/>
                <a:gd name="T62" fmla="*/ 293 w 455"/>
                <a:gd name="T63" fmla="*/ 1 h 450"/>
                <a:gd name="T64" fmla="*/ 165 w 455"/>
                <a:gd name="T65" fmla="*/ 0 h 450"/>
                <a:gd name="T66" fmla="*/ 155 w 455"/>
                <a:gd name="T67" fmla="*/ 7 h 450"/>
                <a:gd name="T68" fmla="*/ 153 w 455"/>
                <a:gd name="T69" fmla="*/ 45 h 450"/>
                <a:gd name="T70" fmla="*/ 109 w 455"/>
                <a:gd name="T71" fmla="*/ 71 h 450"/>
                <a:gd name="T72" fmla="*/ 75 w 455"/>
                <a:gd name="T73" fmla="*/ 54 h 450"/>
                <a:gd name="T74" fmla="*/ 64 w 455"/>
                <a:gd name="T75" fmla="*/ 58 h 450"/>
                <a:gd name="T76" fmla="*/ 1 w 455"/>
                <a:gd name="T77" fmla="*/ 170 h 450"/>
                <a:gd name="T78" fmla="*/ 4 w 455"/>
                <a:gd name="T79" fmla="*/ 181 h 450"/>
                <a:gd name="T80" fmla="*/ 33 w 455"/>
                <a:gd name="T81" fmla="*/ 213 h 450"/>
                <a:gd name="T82" fmla="*/ 8 w 455"/>
                <a:gd name="T83" fmla="*/ 265 h 450"/>
                <a:gd name="T84" fmla="*/ 1 w 455"/>
                <a:gd name="T85" fmla="*/ 274 h 450"/>
                <a:gd name="T86" fmla="*/ 2 w 455"/>
                <a:gd name="T87" fmla="*/ 286 h 450"/>
                <a:gd name="T88" fmla="*/ 69 w 455"/>
                <a:gd name="T89" fmla="*/ 396 h 450"/>
                <a:gd name="T90" fmla="*/ 81 w 455"/>
                <a:gd name="T91" fmla="*/ 397 h 450"/>
                <a:gd name="T92" fmla="*/ 131 w 455"/>
                <a:gd name="T93" fmla="*/ 394 h 450"/>
                <a:gd name="T94" fmla="*/ 153 w 455"/>
                <a:gd name="T95" fmla="*/ 439 h 450"/>
                <a:gd name="T96" fmla="*/ 160 w 455"/>
                <a:gd name="T97" fmla="*/ 448 h 450"/>
                <a:gd name="T98" fmla="*/ 288 w 455"/>
                <a:gd name="T99" fmla="*/ 450 h 450"/>
                <a:gd name="T100" fmla="*/ 299 w 455"/>
                <a:gd name="T101" fmla="*/ 446 h 450"/>
                <a:gd name="T102" fmla="*/ 303 w 455"/>
                <a:gd name="T103" fmla="*/ 435 h 450"/>
                <a:gd name="T104" fmla="*/ 336 w 455"/>
                <a:gd name="T105" fmla="*/ 387 h 450"/>
                <a:gd name="T106" fmla="*/ 378 w 455"/>
                <a:gd name="T107" fmla="*/ 397 h 450"/>
                <a:gd name="T108" fmla="*/ 388 w 455"/>
                <a:gd name="T109" fmla="*/ 395 h 450"/>
                <a:gd name="T110" fmla="*/ 454 w 455"/>
                <a:gd name="T111" fmla="*/ 283 h 450"/>
                <a:gd name="T112" fmla="*/ 454 w 455"/>
                <a:gd name="T113" fmla="*/ 272 h 450"/>
                <a:gd name="T114" fmla="*/ 447 w 455"/>
                <a:gd name="T115" fmla="*/ 265 h 4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55" h="450">
                  <a:moveTo>
                    <a:pt x="389" y="195"/>
                  </a:moveTo>
                  <a:lnTo>
                    <a:pt x="392" y="211"/>
                  </a:lnTo>
                  <a:lnTo>
                    <a:pt x="393" y="226"/>
                  </a:lnTo>
                  <a:lnTo>
                    <a:pt x="392" y="240"/>
                  </a:lnTo>
                  <a:lnTo>
                    <a:pt x="389" y="256"/>
                  </a:lnTo>
                  <a:lnTo>
                    <a:pt x="389" y="260"/>
                  </a:lnTo>
                  <a:lnTo>
                    <a:pt x="391" y="264"/>
                  </a:lnTo>
                  <a:lnTo>
                    <a:pt x="394" y="269"/>
                  </a:lnTo>
                  <a:lnTo>
                    <a:pt x="397" y="271"/>
                  </a:lnTo>
                  <a:lnTo>
                    <a:pt x="419" y="284"/>
                  </a:lnTo>
                  <a:lnTo>
                    <a:pt x="375" y="362"/>
                  </a:lnTo>
                  <a:lnTo>
                    <a:pt x="352" y="349"/>
                  </a:lnTo>
                  <a:lnTo>
                    <a:pt x="348" y="348"/>
                  </a:lnTo>
                  <a:lnTo>
                    <a:pt x="344" y="347"/>
                  </a:lnTo>
                  <a:lnTo>
                    <a:pt x="339" y="348"/>
                  </a:lnTo>
                  <a:lnTo>
                    <a:pt x="335" y="351"/>
                  </a:lnTo>
                  <a:lnTo>
                    <a:pt x="323" y="360"/>
                  </a:lnTo>
                  <a:lnTo>
                    <a:pt x="310" y="368"/>
                  </a:lnTo>
                  <a:lnTo>
                    <a:pt x="296" y="376"/>
                  </a:lnTo>
                  <a:lnTo>
                    <a:pt x="283" y="381"/>
                  </a:lnTo>
                  <a:lnTo>
                    <a:pt x="278" y="383"/>
                  </a:lnTo>
                  <a:lnTo>
                    <a:pt x="275" y="386"/>
                  </a:lnTo>
                  <a:lnTo>
                    <a:pt x="273" y="391"/>
                  </a:lnTo>
                  <a:lnTo>
                    <a:pt x="273" y="395"/>
                  </a:lnTo>
                  <a:lnTo>
                    <a:pt x="273" y="421"/>
                  </a:lnTo>
                  <a:lnTo>
                    <a:pt x="183" y="421"/>
                  </a:lnTo>
                  <a:lnTo>
                    <a:pt x="183" y="395"/>
                  </a:lnTo>
                  <a:lnTo>
                    <a:pt x="182" y="391"/>
                  </a:lnTo>
                  <a:lnTo>
                    <a:pt x="180" y="386"/>
                  </a:lnTo>
                  <a:lnTo>
                    <a:pt x="177" y="383"/>
                  </a:lnTo>
                  <a:lnTo>
                    <a:pt x="172" y="381"/>
                  </a:lnTo>
                  <a:lnTo>
                    <a:pt x="159" y="376"/>
                  </a:lnTo>
                  <a:lnTo>
                    <a:pt x="146" y="368"/>
                  </a:lnTo>
                  <a:lnTo>
                    <a:pt x="133" y="360"/>
                  </a:lnTo>
                  <a:lnTo>
                    <a:pt x="120" y="351"/>
                  </a:lnTo>
                  <a:lnTo>
                    <a:pt x="117" y="348"/>
                  </a:lnTo>
                  <a:lnTo>
                    <a:pt x="113" y="347"/>
                  </a:lnTo>
                  <a:lnTo>
                    <a:pt x="107" y="348"/>
                  </a:lnTo>
                  <a:lnTo>
                    <a:pt x="103" y="349"/>
                  </a:lnTo>
                  <a:lnTo>
                    <a:pt x="82" y="362"/>
                  </a:lnTo>
                  <a:lnTo>
                    <a:pt x="37" y="284"/>
                  </a:lnTo>
                  <a:lnTo>
                    <a:pt x="58" y="271"/>
                  </a:lnTo>
                  <a:lnTo>
                    <a:pt x="62" y="269"/>
                  </a:lnTo>
                  <a:lnTo>
                    <a:pt x="64" y="264"/>
                  </a:lnTo>
                  <a:lnTo>
                    <a:pt x="66" y="260"/>
                  </a:lnTo>
                  <a:lnTo>
                    <a:pt x="66" y="256"/>
                  </a:lnTo>
                  <a:lnTo>
                    <a:pt x="63" y="240"/>
                  </a:lnTo>
                  <a:lnTo>
                    <a:pt x="62" y="226"/>
                  </a:lnTo>
                  <a:lnTo>
                    <a:pt x="63" y="211"/>
                  </a:lnTo>
                  <a:lnTo>
                    <a:pt x="66" y="195"/>
                  </a:lnTo>
                  <a:lnTo>
                    <a:pt x="66" y="191"/>
                  </a:lnTo>
                  <a:lnTo>
                    <a:pt x="64" y="186"/>
                  </a:lnTo>
                  <a:lnTo>
                    <a:pt x="62" y="182"/>
                  </a:lnTo>
                  <a:lnTo>
                    <a:pt x="58" y="180"/>
                  </a:lnTo>
                  <a:lnTo>
                    <a:pt x="37" y="167"/>
                  </a:lnTo>
                  <a:lnTo>
                    <a:pt x="82" y="89"/>
                  </a:lnTo>
                  <a:lnTo>
                    <a:pt x="103" y="102"/>
                  </a:lnTo>
                  <a:lnTo>
                    <a:pt x="107" y="103"/>
                  </a:lnTo>
                  <a:lnTo>
                    <a:pt x="113" y="104"/>
                  </a:lnTo>
                  <a:lnTo>
                    <a:pt x="117" y="103"/>
                  </a:lnTo>
                  <a:lnTo>
                    <a:pt x="121" y="100"/>
                  </a:lnTo>
                  <a:lnTo>
                    <a:pt x="133" y="91"/>
                  </a:lnTo>
                  <a:lnTo>
                    <a:pt x="146" y="83"/>
                  </a:lnTo>
                  <a:lnTo>
                    <a:pt x="159" y="76"/>
                  </a:lnTo>
                  <a:lnTo>
                    <a:pt x="172" y="70"/>
                  </a:lnTo>
                  <a:lnTo>
                    <a:pt x="177" y="68"/>
                  </a:lnTo>
                  <a:lnTo>
                    <a:pt x="180" y="64"/>
                  </a:lnTo>
                  <a:lnTo>
                    <a:pt x="182" y="60"/>
                  </a:lnTo>
                  <a:lnTo>
                    <a:pt x="183" y="56"/>
                  </a:lnTo>
                  <a:lnTo>
                    <a:pt x="183" y="30"/>
                  </a:lnTo>
                  <a:lnTo>
                    <a:pt x="273" y="30"/>
                  </a:lnTo>
                  <a:lnTo>
                    <a:pt x="273" y="56"/>
                  </a:lnTo>
                  <a:lnTo>
                    <a:pt x="274" y="60"/>
                  </a:lnTo>
                  <a:lnTo>
                    <a:pt x="275" y="64"/>
                  </a:lnTo>
                  <a:lnTo>
                    <a:pt x="278" y="68"/>
                  </a:lnTo>
                  <a:lnTo>
                    <a:pt x="283" y="70"/>
                  </a:lnTo>
                  <a:lnTo>
                    <a:pt x="296" y="75"/>
                  </a:lnTo>
                  <a:lnTo>
                    <a:pt x="310" y="83"/>
                  </a:lnTo>
                  <a:lnTo>
                    <a:pt x="323" y="91"/>
                  </a:lnTo>
                  <a:lnTo>
                    <a:pt x="335" y="100"/>
                  </a:lnTo>
                  <a:lnTo>
                    <a:pt x="339" y="103"/>
                  </a:lnTo>
                  <a:lnTo>
                    <a:pt x="344" y="104"/>
                  </a:lnTo>
                  <a:lnTo>
                    <a:pt x="348" y="103"/>
                  </a:lnTo>
                  <a:lnTo>
                    <a:pt x="352" y="102"/>
                  </a:lnTo>
                  <a:lnTo>
                    <a:pt x="375" y="89"/>
                  </a:lnTo>
                  <a:lnTo>
                    <a:pt x="419" y="167"/>
                  </a:lnTo>
                  <a:lnTo>
                    <a:pt x="397" y="180"/>
                  </a:lnTo>
                  <a:lnTo>
                    <a:pt x="394" y="182"/>
                  </a:lnTo>
                  <a:lnTo>
                    <a:pt x="391" y="186"/>
                  </a:lnTo>
                  <a:lnTo>
                    <a:pt x="389" y="191"/>
                  </a:lnTo>
                  <a:lnTo>
                    <a:pt x="389" y="195"/>
                  </a:lnTo>
                  <a:lnTo>
                    <a:pt x="389" y="195"/>
                  </a:lnTo>
                  <a:close/>
                  <a:moveTo>
                    <a:pt x="447" y="265"/>
                  </a:moveTo>
                  <a:lnTo>
                    <a:pt x="420" y="250"/>
                  </a:lnTo>
                  <a:lnTo>
                    <a:pt x="423" y="238"/>
                  </a:lnTo>
                  <a:lnTo>
                    <a:pt x="423" y="226"/>
                  </a:lnTo>
                  <a:lnTo>
                    <a:pt x="423" y="213"/>
                  </a:lnTo>
                  <a:lnTo>
                    <a:pt x="420" y="200"/>
                  </a:lnTo>
                  <a:lnTo>
                    <a:pt x="447" y="185"/>
                  </a:lnTo>
                  <a:lnTo>
                    <a:pt x="449" y="183"/>
                  </a:lnTo>
                  <a:lnTo>
                    <a:pt x="451" y="181"/>
                  </a:lnTo>
                  <a:lnTo>
                    <a:pt x="454" y="179"/>
                  </a:lnTo>
                  <a:lnTo>
                    <a:pt x="455" y="177"/>
                  </a:lnTo>
                  <a:lnTo>
                    <a:pt x="455" y="174"/>
                  </a:lnTo>
                  <a:lnTo>
                    <a:pt x="455" y="170"/>
                  </a:lnTo>
                  <a:lnTo>
                    <a:pt x="454" y="167"/>
                  </a:lnTo>
                  <a:lnTo>
                    <a:pt x="453" y="165"/>
                  </a:lnTo>
                  <a:lnTo>
                    <a:pt x="393" y="61"/>
                  </a:lnTo>
                  <a:lnTo>
                    <a:pt x="391" y="58"/>
                  </a:lnTo>
                  <a:lnTo>
                    <a:pt x="388" y="56"/>
                  </a:lnTo>
                  <a:lnTo>
                    <a:pt x="386" y="55"/>
                  </a:lnTo>
                  <a:lnTo>
                    <a:pt x="383" y="54"/>
                  </a:lnTo>
                  <a:lnTo>
                    <a:pt x="381" y="54"/>
                  </a:lnTo>
                  <a:lnTo>
                    <a:pt x="378" y="54"/>
                  </a:lnTo>
                  <a:lnTo>
                    <a:pt x="375" y="54"/>
                  </a:lnTo>
                  <a:lnTo>
                    <a:pt x="372" y="56"/>
                  </a:lnTo>
                  <a:lnTo>
                    <a:pt x="346" y="71"/>
                  </a:lnTo>
                  <a:lnTo>
                    <a:pt x="336" y="63"/>
                  </a:lnTo>
                  <a:lnTo>
                    <a:pt x="325" y="57"/>
                  </a:lnTo>
                  <a:lnTo>
                    <a:pt x="315" y="51"/>
                  </a:lnTo>
                  <a:lnTo>
                    <a:pt x="303" y="45"/>
                  </a:lnTo>
                  <a:lnTo>
                    <a:pt x="303" y="15"/>
                  </a:lnTo>
                  <a:lnTo>
                    <a:pt x="303" y="12"/>
                  </a:lnTo>
                  <a:lnTo>
                    <a:pt x="302" y="10"/>
                  </a:lnTo>
                  <a:lnTo>
                    <a:pt x="301" y="7"/>
                  </a:lnTo>
                  <a:lnTo>
                    <a:pt x="299" y="5"/>
                  </a:lnTo>
                  <a:lnTo>
                    <a:pt x="296" y="2"/>
                  </a:lnTo>
                  <a:lnTo>
                    <a:pt x="293" y="1"/>
                  </a:lnTo>
                  <a:lnTo>
                    <a:pt x="291" y="0"/>
                  </a:lnTo>
                  <a:lnTo>
                    <a:pt x="288" y="0"/>
                  </a:lnTo>
                  <a:lnTo>
                    <a:pt x="168" y="0"/>
                  </a:lnTo>
                  <a:lnTo>
                    <a:pt x="165" y="0"/>
                  </a:lnTo>
                  <a:lnTo>
                    <a:pt x="162" y="1"/>
                  </a:lnTo>
                  <a:lnTo>
                    <a:pt x="160" y="2"/>
                  </a:lnTo>
                  <a:lnTo>
                    <a:pt x="157" y="5"/>
                  </a:lnTo>
                  <a:lnTo>
                    <a:pt x="155" y="7"/>
                  </a:lnTo>
                  <a:lnTo>
                    <a:pt x="154" y="10"/>
                  </a:lnTo>
                  <a:lnTo>
                    <a:pt x="153" y="12"/>
                  </a:lnTo>
                  <a:lnTo>
                    <a:pt x="153" y="15"/>
                  </a:lnTo>
                  <a:lnTo>
                    <a:pt x="153" y="45"/>
                  </a:lnTo>
                  <a:lnTo>
                    <a:pt x="141" y="51"/>
                  </a:lnTo>
                  <a:lnTo>
                    <a:pt x="130" y="57"/>
                  </a:lnTo>
                  <a:lnTo>
                    <a:pt x="120" y="63"/>
                  </a:lnTo>
                  <a:lnTo>
                    <a:pt x="109" y="71"/>
                  </a:lnTo>
                  <a:lnTo>
                    <a:pt x="84" y="56"/>
                  </a:lnTo>
                  <a:lnTo>
                    <a:pt x="81" y="54"/>
                  </a:lnTo>
                  <a:lnTo>
                    <a:pt x="77" y="54"/>
                  </a:lnTo>
                  <a:lnTo>
                    <a:pt x="75" y="54"/>
                  </a:lnTo>
                  <a:lnTo>
                    <a:pt x="72" y="54"/>
                  </a:lnTo>
                  <a:lnTo>
                    <a:pt x="69" y="55"/>
                  </a:lnTo>
                  <a:lnTo>
                    <a:pt x="67" y="56"/>
                  </a:lnTo>
                  <a:lnTo>
                    <a:pt x="64" y="58"/>
                  </a:lnTo>
                  <a:lnTo>
                    <a:pt x="62" y="61"/>
                  </a:lnTo>
                  <a:lnTo>
                    <a:pt x="2" y="165"/>
                  </a:lnTo>
                  <a:lnTo>
                    <a:pt x="1" y="167"/>
                  </a:lnTo>
                  <a:lnTo>
                    <a:pt x="1" y="170"/>
                  </a:lnTo>
                  <a:lnTo>
                    <a:pt x="0" y="174"/>
                  </a:lnTo>
                  <a:lnTo>
                    <a:pt x="1" y="177"/>
                  </a:lnTo>
                  <a:lnTo>
                    <a:pt x="2" y="179"/>
                  </a:lnTo>
                  <a:lnTo>
                    <a:pt x="4" y="181"/>
                  </a:lnTo>
                  <a:lnTo>
                    <a:pt x="6" y="183"/>
                  </a:lnTo>
                  <a:lnTo>
                    <a:pt x="8" y="185"/>
                  </a:lnTo>
                  <a:lnTo>
                    <a:pt x="35" y="200"/>
                  </a:lnTo>
                  <a:lnTo>
                    <a:pt x="33" y="213"/>
                  </a:lnTo>
                  <a:lnTo>
                    <a:pt x="32" y="226"/>
                  </a:lnTo>
                  <a:lnTo>
                    <a:pt x="33" y="238"/>
                  </a:lnTo>
                  <a:lnTo>
                    <a:pt x="35" y="250"/>
                  </a:lnTo>
                  <a:lnTo>
                    <a:pt x="8" y="265"/>
                  </a:lnTo>
                  <a:lnTo>
                    <a:pt x="6" y="268"/>
                  </a:lnTo>
                  <a:lnTo>
                    <a:pt x="4" y="270"/>
                  </a:lnTo>
                  <a:lnTo>
                    <a:pt x="2" y="272"/>
                  </a:lnTo>
                  <a:lnTo>
                    <a:pt x="1" y="274"/>
                  </a:lnTo>
                  <a:lnTo>
                    <a:pt x="0" y="277"/>
                  </a:lnTo>
                  <a:lnTo>
                    <a:pt x="1" y="280"/>
                  </a:lnTo>
                  <a:lnTo>
                    <a:pt x="1" y="284"/>
                  </a:lnTo>
                  <a:lnTo>
                    <a:pt x="2" y="286"/>
                  </a:lnTo>
                  <a:lnTo>
                    <a:pt x="63" y="390"/>
                  </a:lnTo>
                  <a:lnTo>
                    <a:pt x="64" y="393"/>
                  </a:lnTo>
                  <a:lnTo>
                    <a:pt x="67" y="394"/>
                  </a:lnTo>
                  <a:lnTo>
                    <a:pt x="69" y="396"/>
                  </a:lnTo>
                  <a:lnTo>
                    <a:pt x="72" y="397"/>
                  </a:lnTo>
                  <a:lnTo>
                    <a:pt x="75" y="397"/>
                  </a:lnTo>
                  <a:lnTo>
                    <a:pt x="77" y="397"/>
                  </a:lnTo>
                  <a:lnTo>
                    <a:pt x="81" y="397"/>
                  </a:lnTo>
                  <a:lnTo>
                    <a:pt x="84" y="396"/>
                  </a:lnTo>
                  <a:lnTo>
                    <a:pt x="109" y="380"/>
                  </a:lnTo>
                  <a:lnTo>
                    <a:pt x="120" y="387"/>
                  </a:lnTo>
                  <a:lnTo>
                    <a:pt x="131" y="394"/>
                  </a:lnTo>
                  <a:lnTo>
                    <a:pt x="141" y="400"/>
                  </a:lnTo>
                  <a:lnTo>
                    <a:pt x="153" y="406"/>
                  </a:lnTo>
                  <a:lnTo>
                    <a:pt x="153" y="435"/>
                  </a:lnTo>
                  <a:lnTo>
                    <a:pt x="153" y="439"/>
                  </a:lnTo>
                  <a:lnTo>
                    <a:pt x="154" y="441"/>
                  </a:lnTo>
                  <a:lnTo>
                    <a:pt x="155" y="444"/>
                  </a:lnTo>
                  <a:lnTo>
                    <a:pt x="157" y="446"/>
                  </a:lnTo>
                  <a:lnTo>
                    <a:pt x="160" y="448"/>
                  </a:lnTo>
                  <a:lnTo>
                    <a:pt x="162" y="449"/>
                  </a:lnTo>
                  <a:lnTo>
                    <a:pt x="165" y="450"/>
                  </a:lnTo>
                  <a:lnTo>
                    <a:pt x="168" y="450"/>
                  </a:lnTo>
                  <a:lnTo>
                    <a:pt x="288" y="450"/>
                  </a:lnTo>
                  <a:lnTo>
                    <a:pt x="291" y="450"/>
                  </a:lnTo>
                  <a:lnTo>
                    <a:pt x="293" y="449"/>
                  </a:lnTo>
                  <a:lnTo>
                    <a:pt x="296" y="448"/>
                  </a:lnTo>
                  <a:lnTo>
                    <a:pt x="299" y="446"/>
                  </a:lnTo>
                  <a:lnTo>
                    <a:pt x="301" y="444"/>
                  </a:lnTo>
                  <a:lnTo>
                    <a:pt x="302" y="441"/>
                  </a:lnTo>
                  <a:lnTo>
                    <a:pt x="303" y="439"/>
                  </a:lnTo>
                  <a:lnTo>
                    <a:pt x="303" y="435"/>
                  </a:lnTo>
                  <a:lnTo>
                    <a:pt x="303" y="406"/>
                  </a:lnTo>
                  <a:lnTo>
                    <a:pt x="315" y="400"/>
                  </a:lnTo>
                  <a:lnTo>
                    <a:pt x="325" y="394"/>
                  </a:lnTo>
                  <a:lnTo>
                    <a:pt x="336" y="387"/>
                  </a:lnTo>
                  <a:lnTo>
                    <a:pt x="346" y="380"/>
                  </a:lnTo>
                  <a:lnTo>
                    <a:pt x="372" y="395"/>
                  </a:lnTo>
                  <a:lnTo>
                    <a:pt x="375" y="397"/>
                  </a:lnTo>
                  <a:lnTo>
                    <a:pt x="378" y="397"/>
                  </a:lnTo>
                  <a:lnTo>
                    <a:pt x="381" y="397"/>
                  </a:lnTo>
                  <a:lnTo>
                    <a:pt x="383" y="397"/>
                  </a:lnTo>
                  <a:lnTo>
                    <a:pt x="386" y="396"/>
                  </a:lnTo>
                  <a:lnTo>
                    <a:pt x="388" y="395"/>
                  </a:lnTo>
                  <a:lnTo>
                    <a:pt x="391" y="393"/>
                  </a:lnTo>
                  <a:lnTo>
                    <a:pt x="393" y="390"/>
                  </a:lnTo>
                  <a:lnTo>
                    <a:pt x="453" y="286"/>
                  </a:lnTo>
                  <a:lnTo>
                    <a:pt x="454" y="283"/>
                  </a:lnTo>
                  <a:lnTo>
                    <a:pt x="455" y="280"/>
                  </a:lnTo>
                  <a:lnTo>
                    <a:pt x="455" y="277"/>
                  </a:lnTo>
                  <a:lnTo>
                    <a:pt x="454" y="274"/>
                  </a:lnTo>
                  <a:lnTo>
                    <a:pt x="454" y="272"/>
                  </a:lnTo>
                  <a:lnTo>
                    <a:pt x="451" y="270"/>
                  </a:lnTo>
                  <a:lnTo>
                    <a:pt x="449" y="268"/>
                  </a:lnTo>
                  <a:lnTo>
                    <a:pt x="447" y="265"/>
                  </a:lnTo>
                  <a:lnTo>
                    <a:pt x="447" y="26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37" name="Freeform 256">
              <a:extLst>
                <a:ext uri="{FF2B5EF4-FFF2-40B4-BE49-F238E27FC236}">
                  <a16:creationId xmlns:a16="http://schemas.microsoft.com/office/drawing/2014/main" id="{A81D2674-6E9A-BA52-1882-D7DDE1CFB1D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215688" y="1557338"/>
              <a:ext cx="57150" cy="57150"/>
            </a:xfrm>
            <a:custGeom>
              <a:avLst/>
              <a:gdLst>
                <a:gd name="T0" fmla="*/ 77 w 180"/>
                <a:gd name="T1" fmla="*/ 150 h 181"/>
                <a:gd name="T2" fmla="*/ 61 w 180"/>
                <a:gd name="T3" fmla="*/ 143 h 181"/>
                <a:gd name="T4" fmla="*/ 47 w 180"/>
                <a:gd name="T5" fmla="*/ 133 h 181"/>
                <a:gd name="T6" fmla="*/ 37 w 180"/>
                <a:gd name="T7" fmla="*/ 119 h 181"/>
                <a:gd name="T8" fmla="*/ 31 w 180"/>
                <a:gd name="T9" fmla="*/ 103 h 181"/>
                <a:gd name="T10" fmla="*/ 30 w 180"/>
                <a:gd name="T11" fmla="*/ 84 h 181"/>
                <a:gd name="T12" fmla="*/ 34 w 180"/>
                <a:gd name="T13" fmla="*/ 67 h 181"/>
                <a:gd name="T14" fmla="*/ 43 w 180"/>
                <a:gd name="T15" fmla="*/ 52 h 181"/>
                <a:gd name="T16" fmla="*/ 56 w 180"/>
                <a:gd name="T17" fmla="*/ 41 h 181"/>
                <a:gd name="T18" fmla="*/ 72 w 180"/>
                <a:gd name="T19" fmla="*/ 33 h 181"/>
                <a:gd name="T20" fmla="*/ 90 w 180"/>
                <a:gd name="T21" fmla="*/ 30 h 181"/>
                <a:gd name="T22" fmla="*/ 107 w 180"/>
                <a:gd name="T23" fmla="*/ 33 h 181"/>
                <a:gd name="T24" fmla="*/ 123 w 180"/>
                <a:gd name="T25" fmla="*/ 41 h 181"/>
                <a:gd name="T26" fmla="*/ 136 w 180"/>
                <a:gd name="T27" fmla="*/ 52 h 181"/>
                <a:gd name="T28" fmla="*/ 145 w 180"/>
                <a:gd name="T29" fmla="*/ 67 h 181"/>
                <a:gd name="T30" fmla="*/ 150 w 180"/>
                <a:gd name="T31" fmla="*/ 84 h 181"/>
                <a:gd name="T32" fmla="*/ 149 w 180"/>
                <a:gd name="T33" fmla="*/ 103 h 181"/>
                <a:gd name="T34" fmla="*/ 142 w 180"/>
                <a:gd name="T35" fmla="*/ 119 h 181"/>
                <a:gd name="T36" fmla="*/ 132 w 180"/>
                <a:gd name="T37" fmla="*/ 133 h 181"/>
                <a:gd name="T38" fmla="*/ 118 w 180"/>
                <a:gd name="T39" fmla="*/ 143 h 181"/>
                <a:gd name="T40" fmla="*/ 102 w 180"/>
                <a:gd name="T41" fmla="*/ 150 h 181"/>
                <a:gd name="T42" fmla="*/ 90 w 180"/>
                <a:gd name="T43" fmla="*/ 151 h 181"/>
                <a:gd name="T44" fmla="*/ 72 w 180"/>
                <a:gd name="T45" fmla="*/ 2 h 181"/>
                <a:gd name="T46" fmla="*/ 47 w 180"/>
                <a:gd name="T47" fmla="*/ 12 h 181"/>
                <a:gd name="T48" fmla="*/ 26 w 180"/>
                <a:gd name="T49" fmla="*/ 27 h 181"/>
                <a:gd name="T50" fmla="*/ 11 w 180"/>
                <a:gd name="T51" fmla="*/ 47 h 181"/>
                <a:gd name="T52" fmla="*/ 1 w 180"/>
                <a:gd name="T53" fmla="*/ 73 h 181"/>
                <a:gd name="T54" fmla="*/ 0 w 180"/>
                <a:gd name="T55" fmla="*/ 99 h 181"/>
                <a:gd name="T56" fmla="*/ 7 w 180"/>
                <a:gd name="T57" fmla="*/ 125 h 181"/>
                <a:gd name="T58" fmla="*/ 21 w 180"/>
                <a:gd name="T59" fmla="*/ 148 h 181"/>
                <a:gd name="T60" fmla="*/ 40 w 180"/>
                <a:gd name="T61" fmla="*/ 165 h 181"/>
                <a:gd name="T62" fmla="*/ 63 w 180"/>
                <a:gd name="T63" fmla="*/ 176 h 181"/>
                <a:gd name="T64" fmla="*/ 90 w 180"/>
                <a:gd name="T65" fmla="*/ 181 h 181"/>
                <a:gd name="T66" fmla="*/ 117 w 180"/>
                <a:gd name="T67" fmla="*/ 176 h 181"/>
                <a:gd name="T68" fmla="*/ 140 w 180"/>
                <a:gd name="T69" fmla="*/ 165 h 181"/>
                <a:gd name="T70" fmla="*/ 160 w 180"/>
                <a:gd name="T71" fmla="*/ 148 h 181"/>
                <a:gd name="T72" fmla="*/ 172 w 180"/>
                <a:gd name="T73" fmla="*/ 125 h 181"/>
                <a:gd name="T74" fmla="*/ 180 w 180"/>
                <a:gd name="T75" fmla="*/ 99 h 181"/>
                <a:gd name="T76" fmla="*/ 178 w 180"/>
                <a:gd name="T77" fmla="*/ 73 h 181"/>
                <a:gd name="T78" fmla="*/ 169 w 180"/>
                <a:gd name="T79" fmla="*/ 47 h 181"/>
                <a:gd name="T80" fmla="*/ 153 w 180"/>
                <a:gd name="T81" fmla="*/ 27 h 181"/>
                <a:gd name="T82" fmla="*/ 133 w 180"/>
                <a:gd name="T83" fmla="*/ 12 h 181"/>
                <a:gd name="T84" fmla="*/ 108 w 180"/>
                <a:gd name="T85" fmla="*/ 2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80" h="181">
                  <a:moveTo>
                    <a:pt x="90" y="151"/>
                  </a:moveTo>
                  <a:lnTo>
                    <a:pt x="84" y="150"/>
                  </a:lnTo>
                  <a:lnTo>
                    <a:pt x="77" y="150"/>
                  </a:lnTo>
                  <a:lnTo>
                    <a:pt x="72" y="148"/>
                  </a:lnTo>
                  <a:lnTo>
                    <a:pt x="67" y="145"/>
                  </a:lnTo>
                  <a:lnTo>
                    <a:pt x="61" y="143"/>
                  </a:lnTo>
                  <a:lnTo>
                    <a:pt x="56" y="140"/>
                  </a:lnTo>
                  <a:lnTo>
                    <a:pt x="52" y="137"/>
                  </a:lnTo>
                  <a:lnTo>
                    <a:pt x="47" y="133"/>
                  </a:lnTo>
                  <a:lnTo>
                    <a:pt x="43" y="128"/>
                  </a:lnTo>
                  <a:lnTo>
                    <a:pt x="40" y="124"/>
                  </a:lnTo>
                  <a:lnTo>
                    <a:pt x="37" y="119"/>
                  </a:lnTo>
                  <a:lnTo>
                    <a:pt x="34" y="113"/>
                  </a:lnTo>
                  <a:lnTo>
                    <a:pt x="32" y="108"/>
                  </a:lnTo>
                  <a:lnTo>
                    <a:pt x="31" y="103"/>
                  </a:lnTo>
                  <a:lnTo>
                    <a:pt x="30" y="96"/>
                  </a:lnTo>
                  <a:lnTo>
                    <a:pt x="30" y="91"/>
                  </a:lnTo>
                  <a:lnTo>
                    <a:pt x="30" y="84"/>
                  </a:lnTo>
                  <a:lnTo>
                    <a:pt x="31" y="78"/>
                  </a:lnTo>
                  <a:lnTo>
                    <a:pt x="32" y="73"/>
                  </a:lnTo>
                  <a:lnTo>
                    <a:pt x="34" y="67"/>
                  </a:lnTo>
                  <a:lnTo>
                    <a:pt x="37" y="62"/>
                  </a:lnTo>
                  <a:lnTo>
                    <a:pt x="40" y="57"/>
                  </a:lnTo>
                  <a:lnTo>
                    <a:pt x="43" y="52"/>
                  </a:lnTo>
                  <a:lnTo>
                    <a:pt x="47" y="48"/>
                  </a:lnTo>
                  <a:lnTo>
                    <a:pt x="52" y="44"/>
                  </a:lnTo>
                  <a:lnTo>
                    <a:pt x="56" y="41"/>
                  </a:lnTo>
                  <a:lnTo>
                    <a:pt x="61" y="37"/>
                  </a:lnTo>
                  <a:lnTo>
                    <a:pt x="67" y="35"/>
                  </a:lnTo>
                  <a:lnTo>
                    <a:pt x="72" y="33"/>
                  </a:lnTo>
                  <a:lnTo>
                    <a:pt x="77" y="32"/>
                  </a:lnTo>
                  <a:lnTo>
                    <a:pt x="84" y="31"/>
                  </a:lnTo>
                  <a:lnTo>
                    <a:pt x="90" y="30"/>
                  </a:lnTo>
                  <a:lnTo>
                    <a:pt x="95" y="31"/>
                  </a:lnTo>
                  <a:lnTo>
                    <a:pt x="102" y="32"/>
                  </a:lnTo>
                  <a:lnTo>
                    <a:pt x="107" y="33"/>
                  </a:lnTo>
                  <a:lnTo>
                    <a:pt x="114" y="35"/>
                  </a:lnTo>
                  <a:lnTo>
                    <a:pt x="118" y="37"/>
                  </a:lnTo>
                  <a:lnTo>
                    <a:pt x="123" y="41"/>
                  </a:lnTo>
                  <a:lnTo>
                    <a:pt x="127" y="44"/>
                  </a:lnTo>
                  <a:lnTo>
                    <a:pt x="132" y="48"/>
                  </a:lnTo>
                  <a:lnTo>
                    <a:pt x="136" y="52"/>
                  </a:lnTo>
                  <a:lnTo>
                    <a:pt x="139" y="57"/>
                  </a:lnTo>
                  <a:lnTo>
                    <a:pt x="142" y="62"/>
                  </a:lnTo>
                  <a:lnTo>
                    <a:pt x="145" y="67"/>
                  </a:lnTo>
                  <a:lnTo>
                    <a:pt x="147" y="73"/>
                  </a:lnTo>
                  <a:lnTo>
                    <a:pt x="149" y="78"/>
                  </a:lnTo>
                  <a:lnTo>
                    <a:pt x="150" y="84"/>
                  </a:lnTo>
                  <a:lnTo>
                    <a:pt x="150" y="91"/>
                  </a:lnTo>
                  <a:lnTo>
                    <a:pt x="150" y="96"/>
                  </a:lnTo>
                  <a:lnTo>
                    <a:pt x="149" y="103"/>
                  </a:lnTo>
                  <a:lnTo>
                    <a:pt x="147" y="108"/>
                  </a:lnTo>
                  <a:lnTo>
                    <a:pt x="145" y="113"/>
                  </a:lnTo>
                  <a:lnTo>
                    <a:pt x="142" y="119"/>
                  </a:lnTo>
                  <a:lnTo>
                    <a:pt x="139" y="124"/>
                  </a:lnTo>
                  <a:lnTo>
                    <a:pt x="136" y="128"/>
                  </a:lnTo>
                  <a:lnTo>
                    <a:pt x="132" y="133"/>
                  </a:lnTo>
                  <a:lnTo>
                    <a:pt x="127" y="137"/>
                  </a:lnTo>
                  <a:lnTo>
                    <a:pt x="123" y="140"/>
                  </a:lnTo>
                  <a:lnTo>
                    <a:pt x="118" y="143"/>
                  </a:lnTo>
                  <a:lnTo>
                    <a:pt x="114" y="145"/>
                  </a:lnTo>
                  <a:lnTo>
                    <a:pt x="107" y="148"/>
                  </a:lnTo>
                  <a:lnTo>
                    <a:pt x="102" y="150"/>
                  </a:lnTo>
                  <a:lnTo>
                    <a:pt x="95" y="150"/>
                  </a:lnTo>
                  <a:lnTo>
                    <a:pt x="90" y="151"/>
                  </a:lnTo>
                  <a:lnTo>
                    <a:pt x="90" y="151"/>
                  </a:lnTo>
                  <a:close/>
                  <a:moveTo>
                    <a:pt x="90" y="0"/>
                  </a:moveTo>
                  <a:lnTo>
                    <a:pt x="80" y="1"/>
                  </a:lnTo>
                  <a:lnTo>
                    <a:pt x="72" y="2"/>
                  </a:lnTo>
                  <a:lnTo>
                    <a:pt x="63" y="4"/>
                  </a:lnTo>
                  <a:lnTo>
                    <a:pt x="55" y="7"/>
                  </a:lnTo>
                  <a:lnTo>
                    <a:pt x="47" y="12"/>
                  </a:lnTo>
                  <a:lnTo>
                    <a:pt x="40" y="16"/>
                  </a:lnTo>
                  <a:lnTo>
                    <a:pt x="32" y="21"/>
                  </a:lnTo>
                  <a:lnTo>
                    <a:pt x="26" y="27"/>
                  </a:lnTo>
                  <a:lnTo>
                    <a:pt x="21" y="33"/>
                  </a:lnTo>
                  <a:lnTo>
                    <a:pt x="15" y="41"/>
                  </a:lnTo>
                  <a:lnTo>
                    <a:pt x="11" y="47"/>
                  </a:lnTo>
                  <a:lnTo>
                    <a:pt x="7" y="56"/>
                  </a:lnTo>
                  <a:lnTo>
                    <a:pt x="3" y="64"/>
                  </a:lnTo>
                  <a:lnTo>
                    <a:pt x="1" y="73"/>
                  </a:lnTo>
                  <a:lnTo>
                    <a:pt x="0" y="81"/>
                  </a:lnTo>
                  <a:lnTo>
                    <a:pt x="0" y="91"/>
                  </a:lnTo>
                  <a:lnTo>
                    <a:pt x="0" y="99"/>
                  </a:lnTo>
                  <a:lnTo>
                    <a:pt x="1" y="108"/>
                  </a:lnTo>
                  <a:lnTo>
                    <a:pt x="3" y="118"/>
                  </a:lnTo>
                  <a:lnTo>
                    <a:pt x="7" y="125"/>
                  </a:lnTo>
                  <a:lnTo>
                    <a:pt x="11" y="134"/>
                  </a:lnTo>
                  <a:lnTo>
                    <a:pt x="15" y="141"/>
                  </a:lnTo>
                  <a:lnTo>
                    <a:pt x="21" y="148"/>
                  </a:lnTo>
                  <a:lnTo>
                    <a:pt x="26" y="154"/>
                  </a:lnTo>
                  <a:lnTo>
                    <a:pt x="32" y="159"/>
                  </a:lnTo>
                  <a:lnTo>
                    <a:pt x="40" y="165"/>
                  </a:lnTo>
                  <a:lnTo>
                    <a:pt x="47" y="170"/>
                  </a:lnTo>
                  <a:lnTo>
                    <a:pt x="55" y="173"/>
                  </a:lnTo>
                  <a:lnTo>
                    <a:pt x="63" y="176"/>
                  </a:lnTo>
                  <a:lnTo>
                    <a:pt x="72" y="179"/>
                  </a:lnTo>
                  <a:lnTo>
                    <a:pt x="80" y="180"/>
                  </a:lnTo>
                  <a:lnTo>
                    <a:pt x="90" y="181"/>
                  </a:lnTo>
                  <a:lnTo>
                    <a:pt x="99" y="180"/>
                  </a:lnTo>
                  <a:lnTo>
                    <a:pt x="108" y="179"/>
                  </a:lnTo>
                  <a:lnTo>
                    <a:pt x="117" y="176"/>
                  </a:lnTo>
                  <a:lnTo>
                    <a:pt x="124" y="173"/>
                  </a:lnTo>
                  <a:lnTo>
                    <a:pt x="133" y="170"/>
                  </a:lnTo>
                  <a:lnTo>
                    <a:pt x="140" y="165"/>
                  </a:lnTo>
                  <a:lnTo>
                    <a:pt x="147" y="159"/>
                  </a:lnTo>
                  <a:lnTo>
                    <a:pt x="153" y="154"/>
                  </a:lnTo>
                  <a:lnTo>
                    <a:pt x="160" y="148"/>
                  </a:lnTo>
                  <a:lnTo>
                    <a:pt x="165" y="141"/>
                  </a:lnTo>
                  <a:lnTo>
                    <a:pt x="169" y="134"/>
                  </a:lnTo>
                  <a:lnTo>
                    <a:pt x="172" y="125"/>
                  </a:lnTo>
                  <a:lnTo>
                    <a:pt x="176" y="118"/>
                  </a:lnTo>
                  <a:lnTo>
                    <a:pt x="178" y="109"/>
                  </a:lnTo>
                  <a:lnTo>
                    <a:pt x="180" y="99"/>
                  </a:lnTo>
                  <a:lnTo>
                    <a:pt x="180" y="91"/>
                  </a:lnTo>
                  <a:lnTo>
                    <a:pt x="180" y="81"/>
                  </a:lnTo>
                  <a:lnTo>
                    <a:pt x="178" y="73"/>
                  </a:lnTo>
                  <a:lnTo>
                    <a:pt x="176" y="64"/>
                  </a:lnTo>
                  <a:lnTo>
                    <a:pt x="172" y="56"/>
                  </a:lnTo>
                  <a:lnTo>
                    <a:pt x="169" y="47"/>
                  </a:lnTo>
                  <a:lnTo>
                    <a:pt x="165" y="40"/>
                  </a:lnTo>
                  <a:lnTo>
                    <a:pt x="160" y="33"/>
                  </a:lnTo>
                  <a:lnTo>
                    <a:pt x="153" y="27"/>
                  </a:lnTo>
                  <a:lnTo>
                    <a:pt x="147" y="21"/>
                  </a:lnTo>
                  <a:lnTo>
                    <a:pt x="140" y="16"/>
                  </a:lnTo>
                  <a:lnTo>
                    <a:pt x="133" y="12"/>
                  </a:lnTo>
                  <a:lnTo>
                    <a:pt x="124" y="7"/>
                  </a:lnTo>
                  <a:lnTo>
                    <a:pt x="117" y="4"/>
                  </a:lnTo>
                  <a:lnTo>
                    <a:pt x="108" y="2"/>
                  </a:lnTo>
                  <a:lnTo>
                    <a:pt x="99" y="1"/>
                  </a:lnTo>
                  <a:lnTo>
                    <a:pt x="9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</p:grpSp>
      <p:sp>
        <p:nvSpPr>
          <p:cNvPr id="38" name="Freeform 135">
            <a:extLst>
              <a:ext uri="{FF2B5EF4-FFF2-40B4-BE49-F238E27FC236}">
                <a16:creationId xmlns:a16="http://schemas.microsoft.com/office/drawing/2014/main" id="{57BE8DA5-AC2A-A66E-DE0C-617C8EDF825D}"/>
              </a:ext>
            </a:extLst>
          </p:cNvPr>
          <p:cNvSpPr>
            <a:spLocks noEditPoints="1"/>
          </p:cNvSpPr>
          <p:nvPr/>
        </p:nvSpPr>
        <p:spPr bwMode="auto">
          <a:xfrm>
            <a:off x="5937753" y="1798402"/>
            <a:ext cx="301681" cy="301681"/>
          </a:xfrm>
          <a:custGeom>
            <a:avLst/>
            <a:gdLst>
              <a:gd name="T0" fmla="*/ 783 w 903"/>
              <a:gd name="T1" fmla="*/ 533 h 903"/>
              <a:gd name="T2" fmla="*/ 853 w 903"/>
              <a:gd name="T3" fmla="*/ 505 h 903"/>
              <a:gd name="T4" fmla="*/ 853 w 903"/>
              <a:gd name="T5" fmla="*/ 580 h 903"/>
              <a:gd name="T6" fmla="*/ 435 w 903"/>
              <a:gd name="T7" fmla="*/ 504 h 903"/>
              <a:gd name="T8" fmla="*/ 376 w 903"/>
              <a:gd name="T9" fmla="*/ 392 h 903"/>
              <a:gd name="T10" fmla="*/ 435 w 903"/>
              <a:gd name="T11" fmla="*/ 280 h 903"/>
              <a:gd name="T12" fmla="*/ 564 w 903"/>
              <a:gd name="T13" fmla="*/ 267 h 903"/>
              <a:gd name="T14" fmla="*/ 644 w 903"/>
              <a:gd name="T15" fmla="*/ 365 h 903"/>
              <a:gd name="T16" fmla="*/ 607 w 903"/>
              <a:gd name="T17" fmla="*/ 488 h 903"/>
              <a:gd name="T18" fmla="*/ 65 w 903"/>
              <a:gd name="T19" fmla="*/ 873 h 903"/>
              <a:gd name="T20" fmla="*/ 37 w 903"/>
              <a:gd name="T21" fmla="*/ 803 h 903"/>
              <a:gd name="T22" fmla="*/ 112 w 903"/>
              <a:gd name="T23" fmla="*/ 803 h 903"/>
              <a:gd name="T24" fmla="*/ 84 w 903"/>
              <a:gd name="T25" fmla="*/ 873 h 903"/>
              <a:gd name="T26" fmla="*/ 873 w 903"/>
              <a:gd name="T27" fmla="*/ 76 h 903"/>
              <a:gd name="T28" fmla="*/ 810 w 903"/>
              <a:gd name="T29" fmla="*/ 117 h 903"/>
              <a:gd name="T30" fmla="*/ 796 w 903"/>
              <a:gd name="T31" fmla="*/ 44 h 903"/>
              <a:gd name="T32" fmla="*/ 559 w 903"/>
              <a:gd name="T33" fmla="*/ 860 h 903"/>
              <a:gd name="T34" fmla="*/ 485 w 903"/>
              <a:gd name="T35" fmla="*/ 846 h 903"/>
              <a:gd name="T36" fmla="*/ 526 w 903"/>
              <a:gd name="T37" fmla="*/ 783 h 903"/>
              <a:gd name="T38" fmla="*/ 65 w 903"/>
              <a:gd name="T39" fmla="*/ 255 h 903"/>
              <a:gd name="T40" fmla="*/ 37 w 903"/>
              <a:gd name="T41" fmla="*/ 186 h 903"/>
              <a:gd name="T42" fmla="*/ 112 w 903"/>
              <a:gd name="T43" fmla="*/ 186 h 903"/>
              <a:gd name="T44" fmla="*/ 84 w 903"/>
              <a:gd name="T45" fmla="*/ 255 h 903"/>
              <a:gd name="T46" fmla="*/ 768 w 903"/>
              <a:gd name="T47" fmla="*/ 498 h 903"/>
              <a:gd name="T48" fmla="*/ 662 w 903"/>
              <a:gd name="T49" fmla="*/ 322 h 903"/>
              <a:gd name="T50" fmla="*/ 843 w 903"/>
              <a:gd name="T51" fmla="*/ 149 h 903"/>
              <a:gd name="T52" fmla="*/ 896 w 903"/>
              <a:gd name="T53" fmla="*/ 105 h 903"/>
              <a:gd name="T54" fmla="*/ 890 w 903"/>
              <a:gd name="T55" fmla="*/ 33 h 903"/>
              <a:gd name="T56" fmla="*/ 828 w 903"/>
              <a:gd name="T57" fmla="*/ 0 h 903"/>
              <a:gd name="T58" fmla="*/ 765 w 903"/>
              <a:gd name="T59" fmla="*/ 33 h 903"/>
              <a:gd name="T60" fmla="*/ 765 w 903"/>
              <a:gd name="T61" fmla="*/ 117 h 903"/>
              <a:gd name="T62" fmla="*/ 500 w 903"/>
              <a:gd name="T63" fmla="*/ 226 h 903"/>
              <a:gd name="T64" fmla="*/ 399 w 903"/>
              <a:gd name="T65" fmla="*/ 272 h 903"/>
              <a:gd name="T66" fmla="*/ 149 w 903"/>
              <a:gd name="T67" fmla="*/ 196 h 903"/>
              <a:gd name="T68" fmla="*/ 104 w 903"/>
              <a:gd name="T69" fmla="*/ 142 h 903"/>
              <a:gd name="T70" fmla="*/ 33 w 903"/>
              <a:gd name="T71" fmla="*/ 149 h 903"/>
              <a:gd name="T72" fmla="*/ 0 w 903"/>
              <a:gd name="T73" fmla="*/ 211 h 903"/>
              <a:gd name="T74" fmla="*/ 33 w 903"/>
              <a:gd name="T75" fmla="*/ 274 h 903"/>
              <a:gd name="T76" fmla="*/ 110 w 903"/>
              <a:gd name="T77" fmla="*/ 278 h 903"/>
              <a:gd name="T78" fmla="*/ 346 w 903"/>
              <a:gd name="T79" fmla="*/ 407 h 903"/>
              <a:gd name="T80" fmla="*/ 96 w 903"/>
              <a:gd name="T81" fmla="*/ 756 h 903"/>
              <a:gd name="T82" fmla="*/ 21 w 903"/>
              <a:gd name="T83" fmla="*/ 776 h 903"/>
              <a:gd name="T84" fmla="*/ 1 w 903"/>
              <a:gd name="T85" fmla="*/ 843 h 903"/>
              <a:gd name="T86" fmla="*/ 46 w 903"/>
              <a:gd name="T87" fmla="*/ 898 h 903"/>
              <a:gd name="T88" fmla="*/ 117 w 903"/>
              <a:gd name="T89" fmla="*/ 890 h 903"/>
              <a:gd name="T90" fmla="*/ 150 w 903"/>
              <a:gd name="T91" fmla="*/ 828 h 903"/>
              <a:gd name="T92" fmla="*/ 467 w 903"/>
              <a:gd name="T93" fmla="*/ 551 h 903"/>
              <a:gd name="T94" fmla="*/ 469 w 903"/>
              <a:gd name="T95" fmla="*/ 781 h 903"/>
              <a:gd name="T96" fmla="*/ 452 w 903"/>
              <a:gd name="T97" fmla="*/ 843 h 903"/>
              <a:gd name="T98" fmla="*/ 498 w 903"/>
              <a:gd name="T99" fmla="*/ 898 h 903"/>
              <a:gd name="T100" fmla="*/ 568 w 903"/>
              <a:gd name="T101" fmla="*/ 890 h 903"/>
              <a:gd name="T102" fmla="*/ 602 w 903"/>
              <a:gd name="T103" fmla="*/ 828 h 903"/>
              <a:gd name="T104" fmla="*/ 565 w 903"/>
              <a:gd name="T105" fmla="*/ 764 h 903"/>
              <a:gd name="T106" fmla="*/ 620 w 903"/>
              <a:gd name="T107" fmla="*/ 516 h 903"/>
              <a:gd name="T108" fmla="*/ 758 w 903"/>
              <a:gd name="T109" fmla="*/ 572 h 903"/>
              <a:gd name="T110" fmla="*/ 812 w 903"/>
              <a:gd name="T111" fmla="*/ 616 h 903"/>
              <a:gd name="T112" fmla="*/ 880 w 903"/>
              <a:gd name="T113" fmla="*/ 595 h 903"/>
              <a:gd name="T114" fmla="*/ 901 w 903"/>
              <a:gd name="T115" fmla="*/ 528 h 903"/>
              <a:gd name="T116" fmla="*/ 857 w 903"/>
              <a:gd name="T117" fmla="*/ 473 h 9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903" h="903">
                <a:moveTo>
                  <a:pt x="828" y="588"/>
                </a:moveTo>
                <a:lnTo>
                  <a:pt x="818" y="587"/>
                </a:lnTo>
                <a:lnTo>
                  <a:pt x="810" y="584"/>
                </a:lnTo>
                <a:lnTo>
                  <a:pt x="802" y="580"/>
                </a:lnTo>
                <a:lnTo>
                  <a:pt x="796" y="574"/>
                </a:lnTo>
                <a:lnTo>
                  <a:pt x="790" y="567"/>
                </a:lnTo>
                <a:lnTo>
                  <a:pt x="786" y="560"/>
                </a:lnTo>
                <a:lnTo>
                  <a:pt x="783" y="551"/>
                </a:lnTo>
                <a:lnTo>
                  <a:pt x="783" y="543"/>
                </a:lnTo>
                <a:lnTo>
                  <a:pt x="783" y="533"/>
                </a:lnTo>
                <a:lnTo>
                  <a:pt x="786" y="525"/>
                </a:lnTo>
                <a:lnTo>
                  <a:pt x="790" y="517"/>
                </a:lnTo>
                <a:lnTo>
                  <a:pt x="796" y="511"/>
                </a:lnTo>
                <a:lnTo>
                  <a:pt x="802" y="505"/>
                </a:lnTo>
                <a:lnTo>
                  <a:pt x="810" y="501"/>
                </a:lnTo>
                <a:lnTo>
                  <a:pt x="818" y="498"/>
                </a:lnTo>
                <a:lnTo>
                  <a:pt x="828" y="498"/>
                </a:lnTo>
                <a:lnTo>
                  <a:pt x="836" y="498"/>
                </a:lnTo>
                <a:lnTo>
                  <a:pt x="845" y="501"/>
                </a:lnTo>
                <a:lnTo>
                  <a:pt x="853" y="505"/>
                </a:lnTo>
                <a:lnTo>
                  <a:pt x="859" y="511"/>
                </a:lnTo>
                <a:lnTo>
                  <a:pt x="864" y="517"/>
                </a:lnTo>
                <a:lnTo>
                  <a:pt x="869" y="525"/>
                </a:lnTo>
                <a:lnTo>
                  <a:pt x="872" y="533"/>
                </a:lnTo>
                <a:lnTo>
                  <a:pt x="873" y="543"/>
                </a:lnTo>
                <a:lnTo>
                  <a:pt x="872" y="551"/>
                </a:lnTo>
                <a:lnTo>
                  <a:pt x="869" y="560"/>
                </a:lnTo>
                <a:lnTo>
                  <a:pt x="865" y="567"/>
                </a:lnTo>
                <a:lnTo>
                  <a:pt x="859" y="574"/>
                </a:lnTo>
                <a:lnTo>
                  <a:pt x="853" y="580"/>
                </a:lnTo>
                <a:lnTo>
                  <a:pt x="845" y="584"/>
                </a:lnTo>
                <a:lnTo>
                  <a:pt x="836" y="587"/>
                </a:lnTo>
                <a:lnTo>
                  <a:pt x="828" y="588"/>
                </a:lnTo>
                <a:close/>
                <a:moveTo>
                  <a:pt x="511" y="528"/>
                </a:moveTo>
                <a:lnTo>
                  <a:pt x="498" y="527"/>
                </a:lnTo>
                <a:lnTo>
                  <a:pt x="484" y="525"/>
                </a:lnTo>
                <a:lnTo>
                  <a:pt x="471" y="521"/>
                </a:lnTo>
                <a:lnTo>
                  <a:pt x="459" y="517"/>
                </a:lnTo>
                <a:lnTo>
                  <a:pt x="447" y="511"/>
                </a:lnTo>
                <a:lnTo>
                  <a:pt x="435" y="504"/>
                </a:lnTo>
                <a:lnTo>
                  <a:pt x="426" y="497"/>
                </a:lnTo>
                <a:lnTo>
                  <a:pt x="416" y="488"/>
                </a:lnTo>
                <a:lnTo>
                  <a:pt x="406" y="478"/>
                </a:lnTo>
                <a:lnTo>
                  <a:pt x="399" y="468"/>
                </a:lnTo>
                <a:lnTo>
                  <a:pt x="392" y="456"/>
                </a:lnTo>
                <a:lnTo>
                  <a:pt x="387" y="444"/>
                </a:lnTo>
                <a:lnTo>
                  <a:pt x="382" y="432"/>
                </a:lnTo>
                <a:lnTo>
                  <a:pt x="378" y="420"/>
                </a:lnTo>
                <a:lnTo>
                  <a:pt x="376" y="406"/>
                </a:lnTo>
                <a:lnTo>
                  <a:pt x="376" y="392"/>
                </a:lnTo>
                <a:lnTo>
                  <a:pt x="376" y="378"/>
                </a:lnTo>
                <a:lnTo>
                  <a:pt x="378" y="365"/>
                </a:lnTo>
                <a:lnTo>
                  <a:pt x="382" y="352"/>
                </a:lnTo>
                <a:lnTo>
                  <a:pt x="387" y="339"/>
                </a:lnTo>
                <a:lnTo>
                  <a:pt x="392" y="327"/>
                </a:lnTo>
                <a:lnTo>
                  <a:pt x="399" y="317"/>
                </a:lnTo>
                <a:lnTo>
                  <a:pt x="406" y="306"/>
                </a:lnTo>
                <a:lnTo>
                  <a:pt x="416" y="296"/>
                </a:lnTo>
                <a:lnTo>
                  <a:pt x="426" y="288"/>
                </a:lnTo>
                <a:lnTo>
                  <a:pt x="435" y="280"/>
                </a:lnTo>
                <a:lnTo>
                  <a:pt x="447" y="273"/>
                </a:lnTo>
                <a:lnTo>
                  <a:pt x="459" y="267"/>
                </a:lnTo>
                <a:lnTo>
                  <a:pt x="471" y="263"/>
                </a:lnTo>
                <a:lnTo>
                  <a:pt x="484" y="260"/>
                </a:lnTo>
                <a:lnTo>
                  <a:pt x="498" y="258"/>
                </a:lnTo>
                <a:lnTo>
                  <a:pt x="511" y="257"/>
                </a:lnTo>
                <a:lnTo>
                  <a:pt x="525" y="258"/>
                </a:lnTo>
                <a:lnTo>
                  <a:pt x="538" y="260"/>
                </a:lnTo>
                <a:lnTo>
                  <a:pt x="551" y="263"/>
                </a:lnTo>
                <a:lnTo>
                  <a:pt x="564" y="267"/>
                </a:lnTo>
                <a:lnTo>
                  <a:pt x="576" y="273"/>
                </a:lnTo>
                <a:lnTo>
                  <a:pt x="587" y="280"/>
                </a:lnTo>
                <a:lnTo>
                  <a:pt x="597" y="288"/>
                </a:lnTo>
                <a:lnTo>
                  <a:pt x="607" y="296"/>
                </a:lnTo>
                <a:lnTo>
                  <a:pt x="615" y="306"/>
                </a:lnTo>
                <a:lnTo>
                  <a:pt x="624" y="317"/>
                </a:lnTo>
                <a:lnTo>
                  <a:pt x="630" y="327"/>
                </a:lnTo>
                <a:lnTo>
                  <a:pt x="636" y="339"/>
                </a:lnTo>
                <a:lnTo>
                  <a:pt x="640" y="352"/>
                </a:lnTo>
                <a:lnTo>
                  <a:pt x="644" y="365"/>
                </a:lnTo>
                <a:lnTo>
                  <a:pt x="647" y="378"/>
                </a:lnTo>
                <a:lnTo>
                  <a:pt x="647" y="392"/>
                </a:lnTo>
                <a:lnTo>
                  <a:pt x="647" y="406"/>
                </a:lnTo>
                <a:lnTo>
                  <a:pt x="644" y="420"/>
                </a:lnTo>
                <a:lnTo>
                  <a:pt x="640" y="432"/>
                </a:lnTo>
                <a:lnTo>
                  <a:pt x="636" y="444"/>
                </a:lnTo>
                <a:lnTo>
                  <a:pt x="630" y="456"/>
                </a:lnTo>
                <a:lnTo>
                  <a:pt x="624" y="468"/>
                </a:lnTo>
                <a:lnTo>
                  <a:pt x="615" y="478"/>
                </a:lnTo>
                <a:lnTo>
                  <a:pt x="607" y="488"/>
                </a:lnTo>
                <a:lnTo>
                  <a:pt x="597" y="497"/>
                </a:lnTo>
                <a:lnTo>
                  <a:pt x="587" y="504"/>
                </a:lnTo>
                <a:lnTo>
                  <a:pt x="576" y="511"/>
                </a:lnTo>
                <a:lnTo>
                  <a:pt x="564" y="517"/>
                </a:lnTo>
                <a:lnTo>
                  <a:pt x="551" y="521"/>
                </a:lnTo>
                <a:lnTo>
                  <a:pt x="538" y="525"/>
                </a:lnTo>
                <a:lnTo>
                  <a:pt x="525" y="527"/>
                </a:lnTo>
                <a:lnTo>
                  <a:pt x="511" y="528"/>
                </a:lnTo>
                <a:close/>
                <a:moveTo>
                  <a:pt x="75" y="873"/>
                </a:moveTo>
                <a:lnTo>
                  <a:pt x="65" y="873"/>
                </a:lnTo>
                <a:lnTo>
                  <a:pt x="58" y="870"/>
                </a:lnTo>
                <a:lnTo>
                  <a:pt x="49" y="866"/>
                </a:lnTo>
                <a:lnTo>
                  <a:pt x="43" y="860"/>
                </a:lnTo>
                <a:lnTo>
                  <a:pt x="37" y="854"/>
                </a:lnTo>
                <a:lnTo>
                  <a:pt x="33" y="846"/>
                </a:lnTo>
                <a:lnTo>
                  <a:pt x="31" y="838"/>
                </a:lnTo>
                <a:lnTo>
                  <a:pt x="30" y="828"/>
                </a:lnTo>
                <a:lnTo>
                  <a:pt x="31" y="819"/>
                </a:lnTo>
                <a:lnTo>
                  <a:pt x="33" y="811"/>
                </a:lnTo>
                <a:lnTo>
                  <a:pt x="37" y="803"/>
                </a:lnTo>
                <a:lnTo>
                  <a:pt x="43" y="796"/>
                </a:lnTo>
                <a:lnTo>
                  <a:pt x="49" y="791"/>
                </a:lnTo>
                <a:lnTo>
                  <a:pt x="58" y="786"/>
                </a:lnTo>
                <a:lnTo>
                  <a:pt x="65" y="784"/>
                </a:lnTo>
                <a:lnTo>
                  <a:pt x="75" y="783"/>
                </a:lnTo>
                <a:lnTo>
                  <a:pt x="84" y="784"/>
                </a:lnTo>
                <a:lnTo>
                  <a:pt x="92" y="787"/>
                </a:lnTo>
                <a:lnTo>
                  <a:pt x="100" y="791"/>
                </a:lnTo>
                <a:lnTo>
                  <a:pt x="107" y="797"/>
                </a:lnTo>
                <a:lnTo>
                  <a:pt x="112" y="803"/>
                </a:lnTo>
                <a:lnTo>
                  <a:pt x="117" y="811"/>
                </a:lnTo>
                <a:lnTo>
                  <a:pt x="119" y="819"/>
                </a:lnTo>
                <a:lnTo>
                  <a:pt x="120" y="828"/>
                </a:lnTo>
                <a:lnTo>
                  <a:pt x="119" y="838"/>
                </a:lnTo>
                <a:lnTo>
                  <a:pt x="117" y="846"/>
                </a:lnTo>
                <a:lnTo>
                  <a:pt x="112" y="854"/>
                </a:lnTo>
                <a:lnTo>
                  <a:pt x="107" y="860"/>
                </a:lnTo>
                <a:lnTo>
                  <a:pt x="100" y="866"/>
                </a:lnTo>
                <a:lnTo>
                  <a:pt x="92" y="870"/>
                </a:lnTo>
                <a:lnTo>
                  <a:pt x="84" y="873"/>
                </a:lnTo>
                <a:lnTo>
                  <a:pt x="75" y="873"/>
                </a:lnTo>
                <a:close/>
                <a:moveTo>
                  <a:pt x="828" y="30"/>
                </a:moveTo>
                <a:lnTo>
                  <a:pt x="836" y="31"/>
                </a:lnTo>
                <a:lnTo>
                  <a:pt x="845" y="35"/>
                </a:lnTo>
                <a:lnTo>
                  <a:pt x="853" y="39"/>
                </a:lnTo>
                <a:lnTo>
                  <a:pt x="859" y="44"/>
                </a:lnTo>
                <a:lnTo>
                  <a:pt x="864" y="51"/>
                </a:lnTo>
                <a:lnTo>
                  <a:pt x="869" y="58"/>
                </a:lnTo>
                <a:lnTo>
                  <a:pt x="872" y="67"/>
                </a:lnTo>
                <a:lnTo>
                  <a:pt x="873" y="76"/>
                </a:lnTo>
                <a:lnTo>
                  <a:pt x="872" y="85"/>
                </a:lnTo>
                <a:lnTo>
                  <a:pt x="869" y="94"/>
                </a:lnTo>
                <a:lnTo>
                  <a:pt x="865" y="101"/>
                </a:lnTo>
                <a:lnTo>
                  <a:pt x="859" y="107"/>
                </a:lnTo>
                <a:lnTo>
                  <a:pt x="853" y="113"/>
                </a:lnTo>
                <a:lnTo>
                  <a:pt x="845" y="117"/>
                </a:lnTo>
                <a:lnTo>
                  <a:pt x="836" y="120"/>
                </a:lnTo>
                <a:lnTo>
                  <a:pt x="828" y="121"/>
                </a:lnTo>
                <a:lnTo>
                  <a:pt x="818" y="120"/>
                </a:lnTo>
                <a:lnTo>
                  <a:pt x="810" y="117"/>
                </a:lnTo>
                <a:lnTo>
                  <a:pt x="802" y="113"/>
                </a:lnTo>
                <a:lnTo>
                  <a:pt x="796" y="107"/>
                </a:lnTo>
                <a:lnTo>
                  <a:pt x="790" y="101"/>
                </a:lnTo>
                <a:lnTo>
                  <a:pt x="786" y="94"/>
                </a:lnTo>
                <a:lnTo>
                  <a:pt x="783" y="85"/>
                </a:lnTo>
                <a:lnTo>
                  <a:pt x="783" y="76"/>
                </a:lnTo>
                <a:lnTo>
                  <a:pt x="783" y="67"/>
                </a:lnTo>
                <a:lnTo>
                  <a:pt x="786" y="58"/>
                </a:lnTo>
                <a:lnTo>
                  <a:pt x="790" y="51"/>
                </a:lnTo>
                <a:lnTo>
                  <a:pt x="796" y="44"/>
                </a:lnTo>
                <a:lnTo>
                  <a:pt x="802" y="39"/>
                </a:lnTo>
                <a:lnTo>
                  <a:pt x="810" y="35"/>
                </a:lnTo>
                <a:lnTo>
                  <a:pt x="818" y="31"/>
                </a:lnTo>
                <a:lnTo>
                  <a:pt x="828" y="30"/>
                </a:lnTo>
                <a:lnTo>
                  <a:pt x="828" y="30"/>
                </a:lnTo>
                <a:close/>
                <a:moveTo>
                  <a:pt x="572" y="828"/>
                </a:moveTo>
                <a:lnTo>
                  <a:pt x="570" y="838"/>
                </a:lnTo>
                <a:lnTo>
                  <a:pt x="568" y="846"/>
                </a:lnTo>
                <a:lnTo>
                  <a:pt x="564" y="854"/>
                </a:lnTo>
                <a:lnTo>
                  <a:pt x="559" y="860"/>
                </a:lnTo>
                <a:lnTo>
                  <a:pt x="551" y="866"/>
                </a:lnTo>
                <a:lnTo>
                  <a:pt x="544" y="870"/>
                </a:lnTo>
                <a:lnTo>
                  <a:pt x="535" y="873"/>
                </a:lnTo>
                <a:lnTo>
                  <a:pt x="526" y="873"/>
                </a:lnTo>
                <a:lnTo>
                  <a:pt x="517" y="873"/>
                </a:lnTo>
                <a:lnTo>
                  <a:pt x="509" y="870"/>
                </a:lnTo>
                <a:lnTo>
                  <a:pt x="501" y="866"/>
                </a:lnTo>
                <a:lnTo>
                  <a:pt x="494" y="860"/>
                </a:lnTo>
                <a:lnTo>
                  <a:pt x="489" y="854"/>
                </a:lnTo>
                <a:lnTo>
                  <a:pt x="485" y="846"/>
                </a:lnTo>
                <a:lnTo>
                  <a:pt x="482" y="838"/>
                </a:lnTo>
                <a:lnTo>
                  <a:pt x="481" y="828"/>
                </a:lnTo>
                <a:lnTo>
                  <a:pt x="482" y="819"/>
                </a:lnTo>
                <a:lnTo>
                  <a:pt x="485" y="811"/>
                </a:lnTo>
                <a:lnTo>
                  <a:pt x="489" y="803"/>
                </a:lnTo>
                <a:lnTo>
                  <a:pt x="494" y="796"/>
                </a:lnTo>
                <a:lnTo>
                  <a:pt x="501" y="791"/>
                </a:lnTo>
                <a:lnTo>
                  <a:pt x="509" y="786"/>
                </a:lnTo>
                <a:lnTo>
                  <a:pt x="517" y="784"/>
                </a:lnTo>
                <a:lnTo>
                  <a:pt x="526" y="783"/>
                </a:lnTo>
                <a:lnTo>
                  <a:pt x="535" y="784"/>
                </a:lnTo>
                <a:lnTo>
                  <a:pt x="544" y="787"/>
                </a:lnTo>
                <a:lnTo>
                  <a:pt x="551" y="791"/>
                </a:lnTo>
                <a:lnTo>
                  <a:pt x="559" y="797"/>
                </a:lnTo>
                <a:lnTo>
                  <a:pt x="564" y="803"/>
                </a:lnTo>
                <a:lnTo>
                  <a:pt x="568" y="811"/>
                </a:lnTo>
                <a:lnTo>
                  <a:pt x="570" y="819"/>
                </a:lnTo>
                <a:lnTo>
                  <a:pt x="572" y="828"/>
                </a:lnTo>
                <a:close/>
                <a:moveTo>
                  <a:pt x="75" y="257"/>
                </a:moveTo>
                <a:lnTo>
                  <a:pt x="65" y="255"/>
                </a:lnTo>
                <a:lnTo>
                  <a:pt x="58" y="253"/>
                </a:lnTo>
                <a:lnTo>
                  <a:pt x="49" y="249"/>
                </a:lnTo>
                <a:lnTo>
                  <a:pt x="43" y="244"/>
                </a:lnTo>
                <a:lnTo>
                  <a:pt x="37" y="236"/>
                </a:lnTo>
                <a:lnTo>
                  <a:pt x="33" y="229"/>
                </a:lnTo>
                <a:lnTo>
                  <a:pt x="31" y="220"/>
                </a:lnTo>
                <a:lnTo>
                  <a:pt x="30" y="211"/>
                </a:lnTo>
                <a:lnTo>
                  <a:pt x="31" y="202"/>
                </a:lnTo>
                <a:lnTo>
                  <a:pt x="33" y="193"/>
                </a:lnTo>
                <a:lnTo>
                  <a:pt x="37" y="186"/>
                </a:lnTo>
                <a:lnTo>
                  <a:pt x="43" y="179"/>
                </a:lnTo>
                <a:lnTo>
                  <a:pt x="49" y="174"/>
                </a:lnTo>
                <a:lnTo>
                  <a:pt x="58" y="170"/>
                </a:lnTo>
                <a:lnTo>
                  <a:pt x="65" y="168"/>
                </a:lnTo>
                <a:lnTo>
                  <a:pt x="75" y="166"/>
                </a:lnTo>
                <a:lnTo>
                  <a:pt x="84" y="168"/>
                </a:lnTo>
                <a:lnTo>
                  <a:pt x="92" y="170"/>
                </a:lnTo>
                <a:lnTo>
                  <a:pt x="100" y="174"/>
                </a:lnTo>
                <a:lnTo>
                  <a:pt x="107" y="179"/>
                </a:lnTo>
                <a:lnTo>
                  <a:pt x="112" y="186"/>
                </a:lnTo>
                <a:lnTo>
                  <a:pt x="117" y="193"/>
                </a:lnTo>
                <a:lnTo>
                  <a:pt x="119" y="202"/>
                </a:lnTo>
                <a:lnTo>
                  <a:pt x="120" y="211"/>
                </a:lnTo>
                <a:lnTo>
                  <a:pt x="119" y="220"/>
                </a:lnTo>
                <a:lnTo>
                  <a:pt x="117" y="229"/>
                </a:lnTo>
                <a:lnTo>
                  <a:pt x="112" y="236"/>
                </a:lnTo>
                <a:lnTo>
                  <a:pt x="107" y="244"/>
                </a:lnTo>
                <a:lnTo>
                  <a:pt x="100" y="249"/>
                </a:lnTo>
                <a:lnTo>
                  <a:pt x="92" y="253"/>
                </a:lnTo>
                <a:lnTo>
                  <a:pt x="84" y="255"/>
                </a:lnTo>
                <a:lnTo>
                  <a:pt x="75" y="257"/>
                </a:lnTo>
                <a:close/>
                <a:moveTo>
                  <a:pt x="828" y="467"/>
                </a:moveTo>
                <a:lnTo>
                  <a:pt x="818" y="468"/>
                </a:lnTo>
                <a:lnTo>
                  <a:pt x="810" y="469"/>
                </a:lnTo>
                <a:lnTo>
                  <a:pt x="801" y="472"/>
                </a:lnTo>
                <a:lnTo>
                  <a:pt x="794" y="475"/>
                </a:lnTo>
                <a:lnTo>
                  <a:pt x="786" y="480"/>
                </a:lnTo>
                <a:lnTo>
                  <a:pt x="780" y="485"/>
                </a:lnTo>
                <a:lnTo>
                  <a:pt x="773" y="490"/>
                </a:lnTo>
                <a:lnTo>
                  <a:pt x="768" y="498"/>
                </a:lnTo>
                <a:lnTo>
                  <a:pt x="667" y="450"/>
                </a:lnTo>
                <a:lnTo>
                  <a:pt x="671" y="436"/>
                </a:lnTo>
                <a:lnTo>
                  <a:pt x="674" y="422"/>
                </a:lnTo>
                <a:lnTo>
                  <a:pt x="677" y="407"/>
                </a:lnTo>
                <a:lnTo>
                  <a:pt x="677" y="392"/>
                </a:lnTo>
                <a:lnTo>
                  <a:pt x="677" y="377"/>
                </a:lnTo>
                <a:lnTo>
                  <a:pt x="674" y="363"/>
                </a:lnTo>
                <a:lnTo>
                  <a:pt x="671" y="349"/>
                </a:lnTo>
                <a:lnTo>
                  <a:pt x="667" y="335"/>
                </a:lnTo>
                <a:lnTo>
                  <a:pt x="662" y="322"/>
                </a:lnTo>
                <a:lnTo>
                  <a:pt x="654" y="309"/>
                </a:lnTo>
                <a:lnTo>
                  <a:pt x="647" y="297"/>
                </a:lnTo>
                <a:lnTo>
                  <a:pt x="638" y="285"/>
                </a:lnTo>
                <a:lnTo>
                  <a:pt x="786" y="139"/>
                </a:lnTo>
                <a:lnTo>
                  <a:pt x="796" y="144"/>
                </a:lnTo>
                <a:lnTo>
                  <a:pt x="805" y="148"/>
                </a:lnTo>
                <a:lnTo>
                  <a:pt x="816" y="150"/>
                </a:lnTo>
                <a:lnTo>
                  <a:pt x="828" y="151"/>
                </a:lnTo>
                <a:lnTo>
                  <a:pt x="835" y="150"/>
                </a:lnTo>
                <a:lnTo>
                  <a:pt x="843" y="149"/>
                </a:lnTo>
                <a:lnTo>
                  <a:pt x="849" y="148"/>
                </a:lnTo>
                <a:lnTo>
                  <a:pt x="857" y="145"/>
                </a:lnTo>
                <a:lnTo>
                  <a:pt x="863" y="142"/>
                </a:lnTo>
                <a:lnTo>
                  <a:pt x="870" y="139"/>
                </a:lnTo>
                <a:lnTo>
                  <a:pt x="875" y="134"/>
                </a:lnTo>
                <a:lnTo>
                  <a:pt x="880" y="129"/>
                </a:lnTo>
                <a:lnTo>
                  <a:pt x="886" y="124"/>
                </a:lnTo>
                <a:lnTo>
                  <a:pt x="890" y="118"/>
                </a:lnTo>
                <a:lnTo>
                  <a:pt x="893" y="112"/>
                </a:lnTo>
                <a:lnTo>
                  <a:pt x="896" y="105"/>
                </a:lnTo>
                <a:lnTo>
                  <a:pt x="900" y="98"/>
                </a:lnTo>
                <a:lnTo>
                  <a:pt x="901" y="91"/>
                </a:lnTo>
                <a:lnTo>
                  <a:pt x="902" y="84"/>
                </a:lnTo>
                <a:lnTo>
                  <a:pt x="903" y="76"/>
                </a:lnTo>
                <a:lnTo>
                  <a:pt x="902" y="68"/>
                </a:lnTo>
                <a:lnTo>
                  <a:pt x="901" y="60"/>
                </a:lnTo>
                <a:lnTo>
                  <a:pt x="900" y="54"/>
                </a:lnTo>
                <a:lnTo>
                  <a:pt x="896" y="46"/>
                </a:lnTo>
                <a:lnTo>
                  <a:pt x="893" y="40"/>
                </a:lnTo>
                <a:lnTo>
                  <a:pt x="890" y="33"/>
                </a:lnTo>
                <a:lnTo>
                  <a:pt x="886" y="28"/>
                </a:lnTo>
                <a:lnTo>
                  <a:pt x="880" y="23"/>
                </a:lnTo>
                <a:lnTo>
                  <a:pt x="875" y="17"/>
                </a:lnTo>
                <a:lnTo>
                  <a:pt x="870" y="13"/>
                </a:lnTo>
                <a:lnTo>
                  <a:pt x="863" y="10"/>
                </a:lnTo>
                <a:lnTo>
                  <a:pt x="857" y="7"/>
                </a:lnTo>
                <a:lnTo>
                  <a:pt x="849" y="5"/>
                </a:lnTo>
                <a:lnTo>
                  <a:pt x="843" y="2"/>
                </a:lnTo>
                <a:lnTo>
                  <a:pt x="835" y="1"/>
                </a:lnTo>
                <a:lnTo>
                  <a:pt x="828" y="0"/>
                </a:lnTo>
                <a:lnTo>
                  <a:pt x="819" y="1"/>
                </a:lnTo>
                <a:lnTo>
                  <a:pt x="812" y="2"/>
                </a:lnTo>
                <a:lnTo>
                  <a:pt x="805" y="5"/>
                </a:lnTo>
                <a:lnTo>
                  <a:pt x="798" y="7"/>
                </a:lnTo>
                <a:lnTo>
                  <a:pt x="791" y="10"/>
                </a:lnTo>
                <a:lnTo>
                  <a:pt x="785" y="13"/>
                </a:lnTo>
                <a:lnTo>
                  <a:pt x="780" y="17"/>
                </a:lnTo>
                <a:lnTo>
                  <a:pt x="774" y="23"/>
                </a:lnTo>
                <a:lnTo>
                  <a:pt x="769" y="28"/>
                </a:lnTo>
                <a:lnTo>
                  <a:pt x="765" y="33"/>
                </a:lnTo>
                <a:lnTo>
                  <a:pt x="761" y="40"/>
                </a:lnTo>
                <a:lnTo>
                  <a:pt x="758" y="46"/>
                </a:lnTo>
                <a:lnTo>
                  <a:pt x="756" y="54"/>
                </a:lnTo>
                <a:lnTo>
                  <a:pt x="754" y="60"/>
                </a:lnTo>
                <a:lnTo>
                  <a:pt x="753" y="68"/>
                </a:lnTo>
                <a:lnTo>
                  <a:pt x="752" y="76"/>
                </a:lnTo>
                <a:lnTo>
                  <a:pt x="753" y="87"/>
                </a:lnTo>
                <a:lnTo>
                  <a:pt x="756" y="98"/>
                </a:lnTo>
                <a:lnTo>
                  <a:pt x="759" y="107"/>
                </a:lnTo>
                <a:lnTo>
                  <a:pt x="765" y="117"/>
                </a:lnTo>
                <a:lnTo>
                  <a:pt x="618" y="265"/>
                </a:lnTo>
                <a:lnTo>
                  <a:pt x="606" y="257"/>
                </a:lnTo>
                <a:lnTo>
                  <a:pt x="594" y="249"/>
                </a:lnTo>
                <a:lnTo>
                  <a:pt x="581" y="243"/>
                </a:lnTo>
                <a:lnTo>
                  <a:pt x="568" y="236"/>
                </a:lnTo>
                <a:lnTo>
                  <a:pt x="554" y="232"/>
                </a:lnTo>
                <a:lnTo>
                  <a:pt x="540" y="229"/>
                </a:lnTo>
                <a:lnTo>
                  <a:pt x="526" y="228"/>
                </a:lnTo>
                <a:lnTo>
                  <a:pt x="511" y="226"/>
                </a:lnTo>
                <a:lnTo>
                  <a:pt x="500" y="226"/>
                </a:lnTo>
                <a:lnTo>
                  <a:pt x="488" y="228"/>
                </a:lnTo>
                <a:lnTo>
                  <a:pt x="476" y="230"/>
                </a:lnTo>
                <a:lnTo>
                  <a:pt x="465" y="233"/>
                </a:lnTo>
                <a:lnTo>
                  <a:pt x="455" y="236"/>
                </a:lnTo>
                <a:lnTo>
                  <a:pt x="444" y="240"/>
                </a:lnTo>
                <a:lnTo>
                  <a:pt x="434" y="246"/>
                </a:lnTo>
                <a:lnTo>
                  <a:pt x="425" y="251"/>
                </a:lnTo>
                <a:lnTo>
                  <a:pt x="415" y="258"/>
                </a:lnTo>
                <a:lnTo>
                  <a:pt x="406" y="264"/>
                </a:lnTo>
                <a:lnTo>
                  <a:pt x="399" y="272"/>
                </a:lnTo>
                <a:lnTo>
                  <a:pt x="390" y="279"/>
                </a:lnTo>
                <a:lnTo>
                  <a:pt x="383" y="288"/>
                </a:lnTo>
                <a:lnTo>
                  <a:pt x="376" y="296"/>
                </a:lnTo>
                <a:lnTo>
                  <a:pt x="370" y="306"/>
                </a:lnTo>
                <a:lnTo>
                  <a:pt x="365" y="315"/>
                </a:lnTo>
                <a:lnTo>
                  <a:pt x="149" y="225"/>
                </a:lnTo>
                <a:lnTo>
                  <a:pt x="150" y="219"/>
                </a:lnTo>
                <a:lnTo>
                  <a:pt x="150" y="211"/>
                </a:lnTo>
                <a:lnTo>
                  <a:pt x="150" y="204"/>
                </a:lnTo>
                <a:lnTo>
                  <a:pt x="149" y="196"/>
                </a:lnTo>
                <a:lnTo>
                  <a:pt x="147" y="189"/>
                </a:lnTo>
                <a:lnTo>
                  <a:pt x="145" y="183"/>
                </a:lnTo>
                <a:lnTo>
                  <a:pt x="141" y="175"/>
                </a:lnTo>
                <a:lnTo>
                  <a:pt x="137" y="170"/>
                </a:lnTo>
                <a:lnTo>
                  <a:pt x="133" y="163"/>
                </a:lnTo>
                <a:lnTo>
                  <a:pt x="127" y="158"/>
                </a:lnTo>
                <a:lnTo>
                  <a:pt x="122" y="154"/>
                </a:lnTo>
                <a:lnTo>
                  <a:pt x="117" y="149"/>
                </a:lnTo>
                <a:lnTo>
                  <a:pt x="110" y="145"/>
                </a:lnTo>
                <a:lnTo>
                  <a:pt x="104" y="142"/>
                </a:lnTo>
                <a:lnTo>
                  <a:pt x="97" y="140"/>
                </a:lnTo>
                <a:lnTo>
                  <a:pt x="90" y="137"/>
                </a:lnTo>
                <a:lnTo>
                  <a:pt x="82" y="136"/>
                </a:lnTo>
                <a:lnTo>
                  <a:pt x="75" y="136"/>
                </a:lnTo>
                <a:lnTo>
                  <a:pt x="67" y="136"/>
                </a:lnTo>
                <a:lnTo>
                  <a:pt x="60" y="137"/>
                </a:lnTo>
                <a:lnTo>
                  <a:pt x="52" y="140"/>
                </a:lnTo>
                <a:lnTo>
                  <a:pt x="46" y="142"/>
                </a:lnTo>
                <a:lnTo>
                  <a:pt x="38" y="145"/>
                </a:lnTo>
                <a:lnTo>
                  <a:pt x="33" y="149"/>
                </a:lnTo>
                <a:lnTo>
                  <a:pt x="27" y="154"/>
                </a:lnTo>
                <a:lnTo>
                  <a:pt x="21" y="158"/>
                </a:lnTo>
                <a:lnTo>
                  <a:pt x="17" y="163"/>
                </a:lnTo>
                <a:lnTo>
                  <a:pt x="13" y="170"/>
                </a:lnTo>
                <a:lnTo>
                  <a:pt x="8" y="175"/>
                </a:lnTo>
                <a:lnTo>
                  <a:pt x="5" y="183"/>
                </a:lnTo>
                <a:lnTo>
                  <a:pt x="3" y="189"/>
                </a:lnTo>
                <a:lnTo>
                  <a:pt x="1" y="196"/>
                </a:lnTo>
                <a:lnTo>
                  <a:pt x="0" y="204"/>
                </a:lnTo>
                <a:lnTo>
                  <a:pt x="0" y="211"/>
                </a:lnTo>
                <a:lnTo>
                  <a:pt x="0" y="219"/>
                </a:lnTo>
                <a:lnTo>
                  <a:pt x="1" y="226"/>
                </a:lnTo>
                <a:lnTo>
                  <a:pt x="3" y="234"/>
                </a:lnTo>
                <a:lnTo>
                  <a:pt x="5" y="240"/>
                </a:lnTo>
                <a:lnTo>
                  <a:pt x="8" y="247"/>
                </a:lnTo>
                <a:lnTo>
                  <a:pt x="13" y="253"/>
                </a:lnTo>
                <a:lnTo>
                  <a:pt x="17" y="259"/>
                </a:lnTo>
                <a:lnTo>
                  <a:pt x="21" y="264"/>
                </a:lnTo>
                <a:lnTo>
                  <a:pt x="27" y="269"/>
                </a:lnTo>
                <a:lnTo>
                  <a:pt x="33" y="274"/>
                </a:lnTo>
                <a:lnTo>
                  <a:pt x="38" y="278"/>
                </a:lnTo>
                <a:lnTo>
                  <a:pt x="46" y="281"/>
                </a:lnTo>
                <a:lnTo>
                  <a:pt x="52" y="283"/>
                </a:lnTo>
                <a:lnTo>
                  <a:pt x="60" y="285"/>
                </a:lnTo>
                <a:lnTo>
                  <a:pt x="67" y="287"/>
                </a:lnTo>
                <a:lnTo>
                  <a:pt x="75" y="287"/>
                </a:lnTo>
                <a:lnTo>
                  <a:pt x="85" y="285"/>
                </a:lnTo>
                <a:lnTo>
                  <a:pt x="93" y="284"/>
                </a:lnTo>
                <a:lnTo>
                  <a:pt x="103" y="281"/>
                </a:lnTo>
                <a:lnTo>
                  <a:pt x="110" y="278"/>
                </a:lnTo>
                <a:lnTo>
                  <a:pt x="118" y="273"/>
                </a:lnTo>
                <a:lnTo>
                  <a:pt x="125" y="267"/>
                </a:lnTo>
                <a:lnTo>
                  <a:pt x="132" y="261"/>
                </a:lnTo>
                <a:lnTo>
                  <a:pt x="137" y="253"/>
                </a:lnTo>
                <a:lnTo>
                  <a:pt x="353" y="342"/>
                </a:lnTo>
                <a:lnTo>
                  <a:pt x="350" y="354"/>
                </a:lnTo>
                <a:lnTo>
                  <a:pt x="347" y="367"/>
                </a:lnTo>
                <a:lnTo>
                  <a:pt x="346" y="379"/>
                </a:lnTo>
                <a:lnTo>
                  <a:pt x="345" y="392"/>
                </a:lnTo>
                <a:lnTo>
                  <a:pt x="346" y="407"/>
                </a:lnTo>
                <a:lnTo>
                  <a:pt x="348" y="422"/>
                </a:lnTo>
                <a:lnTo>
                  <a:pt x="352" y="436"/>
                </a:lnTo>
                <a:lnTo>
                  <a:pt x="356" y="450"/>
                </a:lnTo>
                <a:lnTo>
                  <a:pt x="361" y="462"/>
                </a:lnTo>
                <a:lnTo>
                  <a:pt x="368" y="474"/>
                </a:lnTo>
                <a:lnTo>
                  <a:pt x="375" y="487"/>
                </a:lnTo>
                <a:lnTo>
                  <a:pt x="384" y="498"/>
                </a:lnTo>
                <a:lnTo>
                  <a:pt x="116" y="766"/>
                </a:lnTo>
                <a:lnTo>
                  <a:pt x="107" y="761"/>
                </a:lnTo>
                <a:lnTo>
                  <a:pt x="96" y="756"/>
                </a:lnTo>
                <a:lnTo>
                  <a:pt x="86" y="754"/>
                </a:lnTo>
                <a:lnTo>
                  <a:pt x="75" y="753"/>
                </a:lnTo>
                <a:lnTo>
                  <a:pt x="67" y="753"/>
                </a:lnTo>
                <a:lnTo>
                  <a:pt x="60" y="755"/>
                </a:lnTo>
                <a:lnTo>
                  <a:pt x="52" y="756"/>
                </a:lnTo>
                <a:lnTo>
                  <a:pt x="46" y="759"/>
                </a:lnTo>
                <a:lnTo>
                  <a:pt x="38" y="763"/>
                </a:lnTo>
                <a:lnTo>
                  <a:pt x="33" y="766"/>
                </a:lnTo>
                <a:lnTo>
                  <a:pt x="27" y="770"/>
                </a:lnTo>
                <a:lnTo>
                  <a:pt x="21" y="776"/>
                </a:lnTo>
                <a:lnTo>
                  <a:pt x="17" y="781"/>
                </a:lnTo>
                <a:lnTo>
                  <a:pt x="13" y="786"/>
                </a:lnTo>
                <a:lnTo>
                  <a:pt x="8" y="793"/>
                </a:lnTo>
                <a:lnTo>
                  <a:pt x="5" y="799"/>
                </a:lnTo>
                <a:lnTo>
                  <a:pt x="3" y="806"/>
                </a:lnTo>
                <a:lnTo>
                  <a:pt x="1" y="813"/>
                </a:lnTo>
                <a:lnTo>
                  <a:pt x="0" y="821"/>
                </a:lnTo>
                <a:lnTo>
                  <a:pt x="0" y="828"/>
                </a:lnTo>
                <a:lnTo>
                  <a:pt x="0" y="836"/>
                </a:lnTo>
                <a:lnTo>
                  <a:pt x="1" y="843"/>
                </a:lnTo>
                <a:lnTo>
                  <a:pt x="3" y="851"/>
                </a:lnTo>
                <a:lnTo>
                  <a:pt x="5" y="858"/>
                </a:lnTo>
                <a:lnTo>
                  <a:pt x="8" y="865"/>
                </a:lnTo>
                <a:lnTo>
                  <a:pt x="13" y="870"/>
                </a:lnTo>
                <a:lnTo>
                  <a:pt x="17" y="876"/>
                </a:lnTo>
                <a:lnTo>
                  <a:pt x="21" y="882"/>
                </a:lnTo>
                <a:lnTo>
                  <a:pt x="27" y="886"/>
                </a:lnTo>
                <a:lnTo>
                  <a:pt x="33" y="890"/>
                </a:lnTo>
                <a:lnTo>
                  <a:pt x="38" y="895"/>
                </a:lnTo>
                <a:lnTo>
                  <a:pt x="46" y="898"/>
                </a:lnTo>
                <a:lnTo>
                  <a:pt x="52" y="900"/>
                </a:lnTo>
                <a:lnTo>
                  <a:pt x="60" y="902"/>
                </a:lnTo>
                <a:lnTo>
                  <a:pt x="67" y="903"/>
                </a:lnTo>
                <a:lnTo>
                  <a:pt x="75" y="903"/>
                </a:lnTo>
                <a:lnTo>
                  <a:pt x="82" y="903"/>
                </a:lnTo>
                <a:lnTo>
                  <a:pt x="90" y="902"/>
                </a:lnTo>
                <a:lnTo>
                  <a:pt x="97" y="900"/>
                </a:lnTo>
                <a:lnTo>
                  <a:pt x="104" y="898"/>
                </a:lnTo>
                <a:lnTo>
                  <a:pt x="110" y="895"/>
                </a:lnTo>
                <a:lnTo>
                  <a:pt x="117" y="890"/>
                </a:lnTo>
                <a:lnTo>
                  <a:pt x="122" y="886"/>
                </a:lnTo>
                <a:lnTo>
                  <a:pt x="127" y="882"/>
                </a:lnTo>
                <a:lnTo>
                  <a:pt x="133" y="876"/>
                </a:lnTo>
                <a:lnTo>
                  <a:pt x="137" y="870"/>
                </a:lnTo>
                <a:lnTo>
                  <a:pt x="141" y="865"/>
                </a:lnTo>
                <a:lnTo>
                  <a:pt x="145" y="858"/>
                </a:lnTo>
                <a:lnTo>
                  <a:pt x="147" y="851"/>
                </a:lnTo>
                <a:lnTo>
                  <a:pt x="149" y="843"/>
                </a:lnTo>
                <a:lnTo>
                  <a:pt x="150" y="836"/>
                </a:lnTo>
                <a:lnTo>
                  <a:pt x="150" y="828"/>
                </a:lnTo>
                <a:lnTo>
                  <a:pt x="149" y="817"/>
                </a:lnTo>
                <a:lnTo>
                  <a:pt x="147" y="807"/>
                </a:lnTo>
                <a:lnTo>
                  <a:pt x="143" y="796"/>
                </a:lnTo>
                <a:lnTo>
                  <a:pt x="137" y="787"/>
                </a:lnTo>
                <a:lnTo>
                  <a:pt x="405" y="519"/>
                </a:lnTo>
                <a:lnTo>
                  <a:pt x="417" y="528"/>
                </a:lnTo>
                <a:lnTo>
                  <a:pt x="429" y="535"/>
                </a:lnTo>
                <a:lnTo>
                  <a:pt x="441" y="542"/>
                </a:lnTo>
                <a:lnTo>
                  <a:pt x="454" y="547"/>
                </a:lnTo>
                <a:lnTo>
                  <a:pt x="467" y="551"/>
                </a:lnTo>
                <a:lnTo>
                  <a:pt x="481" y="555"/>
                </a:lnTo>
                <a:lnTo>
                  <a:pt x="496" y="557"/>
                </a:lnTo>
                <a:lnTo>
                  <a:pt x="511" y="558"/>
                </a:lnTo>
                <a:lnTo>
                  <a:pt x="511" y="754"/>
                </a:lnTo>
                <a:lnTo>
                  <a:pt x="505" y="756"/>
                </a:lnTo>
                <a:lnTo>
                  <a:pt x="499" y="758"/>
                </a:lnTo>
                <a:lnTo>
                  <a:pt x="493" y="761"/>
                </a:lnTo>
                <a:lnTo>
                  <a:pt x="488" y="764"/>
                </a:lnTo>
                <a:lnTo>
                  <a:pt x="477" y="771"/>
                </a:lnTo>
                <a:lnTo>
                  <a:pt x="469" y="781"/>
                </a:lnTo>
                <a:lnTo>
                  <a:pt x="464" y="785"/>
                </a:lnTo>
                <a:lnTo>
                  <a:pt x="461" y="791"/>
                </a:lnTo>
                <a:lnTo>
                  <a:pt x="458" y="797"/>
                </a:lnTo>
                <a:lnTo>
                  <a:pt x="456" y="802"/>
                </a:lnTo>
                <a:lnTo>
                  <a:pt x="454" y="809"/>
                </a:lnTo>
                <a:lnTo>
                  <a:pt x="452" y="815"/>
                </a:lnTo>
                <a:lnTo>
                  <a:pt x="451" y="822"/>
                </a:lnTo>
                <a:lnTo>
                  <a:pt x="451" y="828"/>
                </a:lnTo>
                <a:lnTo>
                  <a:pt x="451" y="836"/>
                </a:lnTo>
                <a:lnTo>
                  <a:pt x="452" y="843"/>
                </a:lnTo>
                <a:lnTo>
                  <a:pt x="455" y="851"/>
                </a:lnTo>
                <a:lnTo>
                  <a:pt x="457" y="858"/>
                </a:lnTo>
                <a:lnTo>
                  <a:pt x="460" y="865"/>
                </a:lnTo>
                <a:lnTo>
                  <a:pt x="464" y="870"/>
                </a:lnTo>
                <a:lnTo>
                  <a:pt x="469" y="876"/>
                </a:lnTo>
                <a:lnTo>
                  <a:pt x="473" y="882"/>
                </a:lnTo>
                <a:lnTo>
                  <a:pt x="478" y="886"/>
                </a:lnTo>
                <a:lnTo>
                  <a:pt x="485" y="890"/>
                </a:lnTo>
                <a:lnTo>
                  <a:pt x="490" y="895"/>
                </a:lnTo>
                <a:lnTo>
                  <a:pt x="498" y="898"/>
                </a:lnTo>
                <a:lnTo>
                  <a:pt x="504" y="900"/>
                </a:lnTo>
                <a:lnTo>
                  <a:pt x="511" y="902"/>
                </a:lnTo>
                <a:lnTo>
                  <a:pt x="519" y="903"/>
                </a:lnTo>
                <a:lnTo>
                  <a:pt x="526" y="903"/>
                </a:lnTo>
                <a:lnTo>
                  <a:pt x="534" y="903"/>
                </a:lnTo>
                <a:lnTo>
                  <a:pt x="541" y="902"/>
                </a:lnTo>
                <a:lnTo>
                  <a:pt x="549" y="900"/>
                </a:lnTo>
                <a:lnTo>
                  <a:pt x="555" y="898"/>
                </a:lnTo>
                <a:lnTo>
                  <a:pt x="562" y="895"/>
                </a:lnTo>
                <a:lnTo>
                  <a:pt x="568" y="890"/>
                </a:lnTo>
                <a:lnTo>
                  <a:pt x="575" y="886"/>
                </a:lnTo>
                <a:lnTo>
                  <a:pt x="580" y="882"/>
                </a:lnTo>
                <a:lnTo>
                  <a:pt x="584" y="876"/>
                </a:lnTo>
                <a:lnTo>
                  <a:pt x="589" y="870"/>
                </a:lnTo>
                <a:lnTo>
                  <a:pt x="593" y="865"/>
                </a:lnTo>
                <a:lnTo>
                  <a:pt x="596" y="858"/>
                </a:lnTo>
                <a:lnTo>
                  <a:pt x="598" y="851"/>
                </a:lnTo>
                <a:lnTo>
                  <a:pt x="600" y="843"/>
                </a:lnTo>
                <a:lnTo>
                  <a:pt x="602" y="836"/>
                </a:lnTo>
                <a:lnTo>
                  <a:pt x="602" y="828"/>
                </a:lnTo>
                <a:lnTo>
                  <a:pt x="602" y="822"/>
                </a:lnTo>
                <a:lnTo>
                  <a:pt x="600" y="815"/>
                </a:lnTo>
                <a:lnTo>
                  <a:pt x="599" y="809"/>
                </a:lnTo>
                <a:lnTo>
                  <a:pt x="597" y="802"/>
                </a:lnTo>
                <a:lnTo>
                  <a:pt x="595" y="797"/>
                </a:lnTo>
                <a:lnTo>
                  <a:pt x="592" y="791"/>
                </a:lnTo>
                <a:lnTo>
                  <a:pt x="589" y="785"/>
                </a:lnTo>
                <a:lnTo>
                  <a:pt x="584" y="781"/>
                </a:lnTo>
                <a:lnTo>
                  <a:pt x="576" y="771"/>
                </a:lnTo>
                <a:lnTo>
                  <a:pt x="565" y="764"/>
                </a:lnTo>
                <a:lnTo>
                  <a:pt x="560" y="761"/>
                </a:lnTo>
                <a:lnTo>
                  <a:pt x="554" y="758"/>
                </a:lnTo>
                <a:lnTo>
                  <a:pt x="548" y="756"/>
                </a:lnTo>
                <a:lnTo>
                  <a:pt x="541" y="755"/>
                </a:lnTo>
                <a:lnTo>
                  <a:pt x="541" y="555"/>
                </a:lnTo>
                <a:lnTo>
                  <a:pt x="559" y="550"/>
                </a:lnTo>
                <a:lnTo>
                  <a:pt x="576" y="544"/>
                </a:lnTo>
                <a:lnTo>
                  <a:pt x="592" y="536"/>
                </a:lnTo>
                <a:lnTo>
                  <a:pt x="606" y="527"/>
                </a:lnTo>
                <a:lnTo>
                  <a:pt x="620" y="516"/>
                </a:lnTo>
                <a:lnTo>
                  <a:pt x="633" y="504"/>
                </a:lnTo>
                <a:lnTo>
                  <a:pt x="643" y="490"/>
                </a:lnTo>
                <a:lnTo>
                  <a:pt x="653" y="476"/>
                </a:lnTo>
                <a:lnTo>
                  <a:pt x="755" y="525"/>
                </a:lnTo>
                <a:lnTo>
                  <a:pt x="753" y="533"/>
                </a:lnTo>
                <a:lnTo>
                  <a:pt x="752" y="543"/>
                </a:lnTo>
                <a:lnTo>
                  <a:pt x="753" y="550"/>
                </a:lnTo>
                <a:lnTo>
                  <a:pt x="754" y="558"/>
                </a:lnTo>
                <a:lnTo>
                  <a:pt x="756" y="564"/>
                </a:lnTo>
                <a:lnTo>
                  <a:pt x="758" y="572"/>
                </a:lnTo>
                <a:lnTo>
                  <a:pt x="761" y="578"/>
                </a:lnTo>
                <a:lnTo>
                  <a:pt x="765" y="585"/>
                </a:lnTo>
                <a:lnTo>
                  <a:pt x="769" y="590"/>
                </a:lnTo>
                <a:lnTo>
                  <a:pt x="774" y="595"/>
                </a:lnTo>
                <a:lnTo>
                  <a:pt x="780" y="601"/>
                </a:lnTo>
                <a:lnTo>
                  <a:pt x="785" y="605"/>
                </a:lnTo>
                <a:lnTo>
                  <a:pt x="791" y="608"/>
                </a:lnTo>
                <a:lnTo>
                  <a:pt x="798" y="611"/>
                </a:lnTo>
                <a:lnTo>
                  <a:pt x="805" y="615"/>
                </a:lnTo>
                <a:lnTo>
                  <a:pt x="812" y="616"/>
                </a:lnTo>
                <a:lnTo>
                  <a:pt x="819" y="617"/>
                </a:lnTo>
                <a:lnTo>
                  <a:pt x="828" y="618"/>
                </a:lnTo>
                <a:lnTo>
                  <a:pt x="835" y="617"/>
                </a:lnTo>
                <a:lnTo>
                  <a:pt x="843" y="616"/>
                </a:lnTo>
                <a:lnTo>
                  <a:pt x="849" y="615"/>
                </a:lnTo>
                <a:lnTo>
                  <a:pt x="857" y="611"/>
                </a:lnTo>
                <a:lnTo>
                  <a:pt x="863" y="608"/>
                </a:lnTo>
                <a:lnTo>
                  <a:pt x="870" y="605"/>
                </a:lnTo>
                <a:lnTo>
                  <a:pt x="875" y="601"/>
                </a:lnTo>
                <a:lnTo>
                  <a:pt x="880" y="595"/>
                </a:lnTo>
                <a:lnTo>
                  <a:pt x="886" y="590"/>
                </a:lnTo>
                <a:lnTo>
                  <a:pt x="890" y="585"/>
                </a:lnTo>
                <a:lnTo>
                  <a:pt x="893" y="578"/>
                </a:lnTo>
                <a:lnTo>
                  <a:pt x="896" y="572"/>
                </a:lnTo>
                <a:lnTo>
                  <a:pt x="900" y="564"/>
                </a:lnTo>
                <a:lnTo>
                  <a:pt x="901" y="558"/>
                </a:lnTo>
                <a:lnTo>
                  <a:pt x="902" y="550"/>
                </a:lnTo>
                <a:lnTo>
                  <a:pt x="903" y="543"/>
                </a:lnTo>
                <a:lnTo>
                  <a:pt x="902" y="534"/>
                </a:lnTo>
                <a:lnTo>
                  <a:pt x="901" y="528"/>
                </a:lnTo>
                <a:lnTo>
                  <a:pt x="900" y="520"/>
                </a:lnTo>
                <a:lnTo>
                  <a:pt x="896" y="513"/>
                </a:lnTo>
                <a:lnTo>
                  <a:pt x="893" y="506"/>
                </a:lnTo>
                <a:lnTo>
                  <a:pt x="890" y="500"/>
                </a:lnTo>
                <a:lnTo>
                  <a:pt x="886" y="495"/>
                </a:lnTo>
                <a:lnTo>
                  <a:pt x="880" y="489"/>
                </a:lnTo>
                <a:lnTo>
                  <a:pt x="875" y="484"/>
                </a:lnTo>
                <a:lnTo>
                  <a:pt x="870" y="480"/>
                </a:lnTo>
                <a:lnTo>
                  <a:pt x="863" y="476"/>
                </a:lnTo>
                <a:lnTo>
                  <a:pt x="857" y="473"/>
                </a:lnTo>
                <a:lnTo>
                  <a:pt x="849" y="471"/>
                </a:lnTo>
                <a:lnTo>
                  <a:pt x="843" y="469"/>
                </a:lnTo>
                <a:lnTo>
                  <a:pt x="835" y="468"/>
                </a:lnTo>
                <a:lnTo>
                  <a:pt x="828" y="46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3200"/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7471E58B-2CDA-EF26-7299-DC1FAD7081C5}"/>
              </a:ext>
            </a:extLst>
          </p:cNvPr>
          <p:cNvGrpSpPr/>
          <p:nvPr/>
        </p:nvGrpSpPr>
        <p:grpSpPr>
          <a:xfrm>
            <a:off x="9703372" y="1758914"/>
            <a:ext cx="380657" cy="380657"/>
            <a:chOff x="2760663" y="814388"/>
            <a:chExt cx="303213" cy="303213"/>
          </a:xfrm>
          <a:solidFill>
            <a:schemeClr val="bg1"/>
          </a:solidFill>
        </p:grpSpPr>
        <p:sp>
          <p:nvSpPr>
            <p:cNvPr id="40" name="Freeform 10">
              <a:extLst>
                <a:ext uri="{FF2B5EF4-FFF2-40B4-BE49-F238E27FC236}">
                  <a16:creationId xmlns:a16="http://schemas.microsoft.com/office/drawing/2014/main" id="{7A30FD37-ADE8-3CE6-3D52-49D130F0C01D}"/>
                </a:ext>
              </a:extLst>
            </p:cNvPr>
            <p:cNvSpPr>
              <a:spLocks/>
            </p:cNvSpPr>
            <p:nvPr/>
          </p:nvSpPr>
          <p:spPr bwMode="auto">
            <a:xfrm>
              <a:off x="2843213" y="915988"/>
              <a:ext cx="138113" cy="100013"/>
            </a:xfrm>
            <a:custGeom>
              <a:avLst/>
              <a:gdLst>
                <a:gd name="T0" fmla="*/ 325 w 347"/>
                <a:gd name="T1" fmla="*/ 3 h 250"/>
                <a:gd name="T2" fmla="*/ 93 w 347"/>
                <a:gd name="T3" fmla="*/ 220 h 250"/>
                <a:gd name="T4" fmla="*/ 22 w 347"/>
                <a:gd name="T5" fmla="*/ 149 h 250"/>
                <a:gd name="T6" fmla="*/ 18 w 347"/>
                <a:gd name="T7" fmla="*/ 146 h 250"/>
                <a:gd name="T8" fmla="*/ 13 w 347"/>
                <a:gd name="T9" fmla="*/ 145 h 250"/>
                <a:gd name="T10" fmla="*/ 8 w 347"/>
                <a:gd name="T11" fmla="*/ 146 h 250"/>
                <a:gd name="T12" fmla="*/ 4 w 347"/>
                <a:gd name="T13" fmla="*/ 149 h 250"/>
                <a:gd name="T14" fmla="*/ 1 w 347"/>
                <a:gd name="T15" fmla="*/ 153 h 250"/>
                <a:gd name="T16" fmla="*/ 0 w 347"/>
                <a:gd name="T17" fmla="*/ 157 h 250"/>
                <a:gd name="T18" fmla="*/ 1 w 347"/>
                <a:gd name="T19" fmla="*/ 162 h 250"/>
                <a:gd name="T20" fmla="*/ 4 w 347"/>
                <a:gd name="T21" fmla="*/ 167 h 250"/>
                <a:gd name="T22" fmla="*/ 85 w 347"/>
                <a:gd name="T23" fmla="*/ 247 h 250"/>
                <a:gd name="T24" fmla="*/ 88 w 347"/>
                <a:gd name="T25" fmla="*/ 250 h 250"/>
                <a:gd name="T26" fmla="*/ 93 w 347"/>
                <a:gd name="T27" fmla="*/ 250 h 250"/>
                <a:gd name="T28" fmla="*/ 98 w 347"/>
                <a:gd name="T29" fmla="*/ 250 h 250"/>
                <a:gd name="T30" fmla="*/ 102 w 347"/>
                <a:gd name="T31" fmla="*/ 247 h 250"/>
                <a:gd name="T32" fmla="*/ 342 w 347"/>
                <a:gd name="T33" fmla="*/ 22 h 250"/>
                <a:gd name="T34" fmla="*/ 346 w 347"/>
                <a:gd name="T35" fmla="*/ 18 h 250"/>
                <a:gd name="T36" fmla="*/ 347 w 347"/>
                <a:gd name="T37" fmla="*/ 13 h 250"/>
                <a:gd name="T38" fmla="*/ 346 w 347"/>
                <a:gd name="T39" fmla="*/ 8 h 250"/>
                <a:gd name="T40" fmla="*/ 343 w 347"/>
                <a:gd name="T41" fmla="*/ 3 h 250"/>
                <a:gd name="T42" fmla="*/ 339 w 347"/>
                <a:gd name="T43" fmla="*/ 1 h 250"/>
                <a:gd name="T44" fmla="*/ 335 w 347"/>
                <a:gd name="T45" fmla="*/ 0 h 250"/>
                <a:gd name="T46" fmla="*/ 329 w 347"/>
                <a:gd name="T47" fmla="*/ 1 h 250"/>
                <a:gd name="T48" fmla="*/ 325 w 347"/>
                <a:gd name="T49" fmla="*/ 3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47" h="250">
                  <a:moveTo>
                    <a:pt x="325" y="3"/>
                  </a:moveTo>
                  <a:lnTo>
                    <a:pt x="93" y="220"/>
                  </a:lnTo>
                  <a:lnTo>
                    <a:pt x="22" y="149"/>
                  </a:lnTo>
                  <a:lnTo>
                    <a:pt x="18" y="146"/>
                  </a:lnTo>
                  <a:lnTo>
                    <a:pt x="13" y="145"/>
                  </a:lnTo>
                  <a:lnTo>
                    <a:pt x="8" y="146"/>
                  </a:lnTo>
                  <a:lnTo>
                    <a:pt x="4" y="149"/>
                  </a:lnTo>
                  <a:lnTo>
                    <a:pt x="1" y="153"/>
                  </a:lnTo>
                  <a:lnTo>
                    <a:pt x="0" y="157"/>
                  </a:lnTo>
                  <a:lnTo>
                    <a:pt x="1" y="162"/>
                  </a:lnTo>
                  <a:lnTo>
                    <a:pt x="4" y="167"/>
                  </a:lnTo>
                  <a:lnTo>
                    <a:pt x="85" y="247"/>
                  </a:lnTo>
                  <a:lnTo>
                    <a:pt x="88" y="250"/>
                  </a:lnTo>
                  <a:lnTo>
                    <a:pt x="93" y="250"/>
                  </a:lnTo>
                  <a:lnTo>
                    <a:pt x="98" y="250"/>
                  </a:lnTo>
                  <a:lnTo>
                    <a:pt x="102" y="247"/>
                  </a:lnTo>
                  <a:lnTo>
                    <a:pt x="342" y="22"/>
                  </a:lnTo>
                  <a:lnTo>
                    <a:pt x="346" y="18"/>
                  </a:lnTo>
                  <a:lnTo>
                    <a:pt x="347" y="13"/>
                  </a:lnTo>
                  <a:lnTo>
                    <a:pt x="346" y="8"/>
                  </a:lnTo>
                  <a:lnTo>
                    <a:pt x="343" y="3"/>
                  </a:lnTo>
                  <a:lnTo>
                    <a:pt x="339" y="1"/>
                  </a:lnTo>
                  <a:lnTo>
                    <a:pt x="335" y="0"/>
                  </a:lnTo>
                  <a:lnTo>
                    <a:pt x="329" y="1"/>
                  </a:lnTo>
                  <a:lnTo>
                    <a:pt x="325" y="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41" name="Freeform 11">
              <a:extLst>
                <a:ext uri="{FF2B5EF4-FFF2-40B4-BE49-F238E27FC236}">
                  <a16:creationId xmlns:a16="http://schemas.microsoft.com/office/drawing/2014/main" id="{1DDFB10F-A582-D013-D8D2-3169CA0FD9A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760663" y="814388"/>
              <a:ext cx="303213" cy="303213"/>
            </a:xfrm>
            <a:custGeom>
              <a:avLst/>
              <a:gdLst>
                <a:gd name="T0" fmla="*/ 310 w 763"/>
                <a:gd name="T1" fmla="*/ 732 h 765"/>
                <a:gd name="T2" fmla="*/ 227 w 763"/>
                <a:gd name="T3" fmla="*/ 704 h 765"/>
                <a:gd name="T4" fmla="*/ 155 w 763"/>
                <a:gd name="T5" fmla="*/ 658 h 765"/>
                <a:gd name="T6" fmla="*/ 96 w 763"/>
                <a:gd name="T7" fmla="*/ 596 h 765"/>
                <a:gd name="T8" fmla="*/ 53 w 763"/>
                <a:gd name="T9" fmla="*/ 521 h 765"/>
                <a:gd name="T10" fmla="*/ 29 w 763"/>
                <a:gd name="T11" fmla="*/ 438 h 765"/>
                <a:gd name="T12" fmla="*/ 26 w 763"/>
                <a:gd name="T13" fmla="*/ 346 h 765"/>
                <a:gd name="T14" fmla="*/ 47 w 763"/>
                <a:gd name="T15" fmla="*/ 260 h 765"/>
                <a:gd name="T16" fmla="*/ 85 w 763"/>
                <a:gd name="T17" fmla="*/ 184 h 765"/>
                <a:gd name="T18" fmla="*/ 142 w 763"/>
                <a:gd name="T19" fmla="*/ 119 h 765"/>
                <a:gd name="T20" fmla="*/ 212 w 763"/>
                <a:gd name="T21" fmla="*/ 69 h 765"/>
                <a:gd name="T22" fmla="*/ 293 w 763"/>
                <a:gd name="T23" fmla="*/ 37 h 765"/>
                <a:gd name="T24" fmla="*/ 382 w 763"/>
                <a:gd name="T25" fmla="*/ 26 h 765"/>
                <a:gd name="T26" fmla="*/ 471 w 763"/>
                <a:gd name="T27" fmla="*/ 37 h 765"/>
                <a:gd name="T28" fmla="*/ 551 w 763"/>
                <a:gd name="T29" fmla="*/ 69 h 765"/>
                <a:gd name="T30" fmla="*/ 621 w 763"/>
                <a:gd name="T31" fmla="*/ 119 h 765"/>
                <a:gd name="T32" fmla="*/ 677 w 763"/>
                <a:gd name="T33" fmla="*/ 184 h 765"/>
                <a:gd name="T34" fmla="*/ 717 w 763"/>
                <a:gd name="T35" fmla="*/ 260 h 765"/>
                <a:gd name="T36" fmla="*/ 736 w 763"/>
                <a:gd name="T37" fmla="*/ 346 h 765"/>
                <a:gd name="T38" fmla="*/ 734 w 763"/>
                <a:gd name="T39" fmla="*/ 438 h 765"/>
                <a:gd name="T40" fmla="*/ 710 w 763"/>
                <a:gd name="T41" fmla="*/ 521 h 765"/>
                <a:gd name="T42" fmla="*/ 667 w 763"/>
                <a:gd name="T43" fmla="*/ 596 h 765"/>
                <a:gd name="T44" fmla="*/ 608 w 763"/>
                <a:gd name="T45" fmla="*/ 658 h 765"/>
                <a:gd name="T46" fmla="*/ 536 w 763"/>
                <a:gd name="T47" fmla="*/ 704 h 765"/>
                <a:gd name="T48" fmla="*/ 454 w 763"/>
                <a:gd name="T49" fmla="*/ 732 h 765"/>
                <a:gd name="T50" fmla="*/ 382 w 763"/>
                <a:gd name="T51" fmla="*/ 0 h 765"/>
                <a:gd name="T52" fmla="*/ 286 w 763"/>
                <a:gd name="T53" fmla="*/ 12 h 765"/>
                <a:gd name="T54" fmla="*/ 199 w 763"/>
                <a:gd name="T55" fmla="*/ 47 h 765"/>
                <a:gd name="T56" fmla="*/ 125 w 763"/>
                <a:gd name="T57" fmla="*/ 100 h 765"/>
                <a:gd name="T58" fmla="*/ 65 w 763"/>
                <a:gd name="T59" fmla="*/ 169 h 765"/>
                <a:gd name="T60" fmla="*/ 23 w 763"/>
                <a:gd name="T61" fmla="*/ 252 h 765"/>
                <a:gd name="T62" fmla="*/ 2 w 763"/>
                <a:gd name="T63" fmla="*/ 344 h 765"/>
                <a:gd name="T64" fmla="*/ 4 w 763"/>
                <a:gd name="T65" fmla="*/ 441 h 765"/>
                <a:gd name="T66" fmla="*/ 30 w 763"/>
                <a:gd name="T67" fmla="*/ 532 h 765"/>
                <a:gd name="T68" fmla="*/ 76 w 763"/>
                <a:gd name="T69" fmla="*/ 611 h 765"/>
                <a:gd name="T70" fmla="*/ 139 w 763"/>
                <a:gd name="T71" fmla="*/ 678 h 765"/>
                <a:gd name="T72" fmla="*/ 216 w 763"/>
                <a:gd name="T73" fmla="*/ 727 h 765"/>
                <a:gd name="T74" fmla="*/ 304 w 763"/>
                <a:gd name="T75" fmla="*/ 757 h 765"/>
                <a:gd name="T76" fmla="*/ 401 w 763"/>
                <a:gd name="T77" fmla="*/ 764 h 765"/>
                <a:gd name="T78" fmla="*/ 494 w 763"/>
                <a:gd name="T79" fmla="*/ 748 h 765"/>
                <a:gd name="T80" fmla="*/ 579 w 763"/>
                <a:gd name="T81" fmla="*/ 709 h 765"/>
                <a:gd name="T82" fmla="*/ 651 w 763"/>
                <a:gd name="T83" fmla="*/ 653 h 765"/>
                <a:gd name="T84" fmla="*/ 708 w 763"/>
                <a:gd name="T85" fmla="*/ 581 h 765"/>
                <a:gd name="T86" fmla="*/ 746 w 763"/>
                <a:gd name="T87" fmla="*/ 497 h 765"/>
                <a:gd name="T88" fmla="*/ 763 w 763"/>
                <a:gd name="T89" fmla="*/ 402 h 765"/>
                <a:gd name="T90" fmla="*/ 755 w 763"/>
                <a:gd name="T91" fmla="*/ 307 h 765"/>
                <a:gd name="T92" fmla="*/ 725 w 763"/>
                <a:gd name="T93" fmla="*/ 217 h 765"/>
                <a:gd name="T94" fmla="*/ 676 w 763"/>
                <a:gd name="T95" fmla="*/ 140 h 765"/>
                <a:gd name="T96" fmla="*/ 609 w 763"/>
                <a:gd name="T97" fmla="*/ 77 h 765"/>
                <a:gd name="T98" fmla="*/ 530 w 763"/>
                <a:gd name="T99" fmla="*/ 31 h 765"/>
                <a:gd name="T100" fmla="*/ 440 w 763"/>
                <a:gd name="T101" fmla="*/ 5 h 7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763" h="765">
                  <a:moveTo>
                    <a:pt x="382" y="739"/>
                  </a:moveTo>
                  <a:lnTo>
                    <a:pt x="363" y="739"/>
                  </a:lnTo>
                  <a:lnTo>
                    <a:pt x="345" y="737"/>
                  </a:lnTo>
                  <a:lnTo>
                    <a:pt x="327" y="735"/>
                  </a:lnTo>
                  <a:lnTo>
                    <a:pt x="310" y="732"/>
                  </a:lnTo>
                  <a:lnTo>
                    <a:pt x="293" y="728"/>
                  </a:lnTo>
                  <a:lnTo>
                    <a:pt x="275" y="723"/>
                  </a:lnTo>
                  <a:lnTo>
                    <a:pt x="259" y="718"/>
                  </a:lnTo>
                  <a:lnTo>
                    <a:pt x="243" y="711"/>
                  </a:lnTo>
                  <a:lnTo>
                    <a:pt x="227" y="704"/>
                  </a:lnTo>
                  <a:lnTo>
                    <a:pt x="212" y="696"/>
                  </a:lnTo>
                  <a:lnTo>
                    <a:pt x="197" y="688"/>
                  </a:lnTo>
                  <a:lnTo>
                    <a:pt x="182" y="678"/>
                  </a:lnTo>
                  <a:lnTo>
                    <a:pt x="168" y="668"/>
                  </a:lnTo>
                  <a:lnTo>
                    <a:pt x="155" y="658"/>
                  </a:lnTo>
                  <a:lnTo>
                    <a:pt x="142" y="647"/>
                  </a:lnTo>
                  <a:lnTo>
                    <a:pt x="129" y="635"/>
                  </a:lnTo>
                  <a:lnTo>
                    <a:pt x="118" y="622"/>
                  </a:lnTo>
                  <a:lnTo>
                    <a:pt x="107" y="609"/>
                  </a:lnTo>
                  <a:lnTo>
                    <a:pt x="96" y="596"/>
                  </a:lnTo>
                  <a:lnTo>
                    <a:pt x="85" y="582"/>
                  </a:lnTo>
                  <a:lnTo>
                    <a:pt x="77" y="567"/>
                  </a:lnTo>
                  <a:lnTo>
                    <a:pt x="68" y="552"/>
                  </a:lnTo>
                  <a:lnTo>
                    <a:pt x="60" y="537"/>
                  </a:lnTo>
                  <a:lnTo>
                    <a:pt x="53" y="521"/>
                  </a:lnTo>
                  <a:lnTo>
                    <a:pt x="47" y="505"/>
                  </a:lnTo>
                  <a:lnTo>
                    <a:pt x="41" y="489"/>
                  </a:lnTo>
                  <a:lnTo>
                    <a:pt x="36" y="472"/>
                  </a:lnTo>
                  <a:lnTo>
                    <a:pt x="32" y="455"/>
                  </a:lnTo>
                  <a:lnTo>
                    <a:pt x="29" y="438"/>
                  </a:lnTo>
                  <a:lnTo>
                    <a:pt x="26" y="419"/>
                  </a:lnTo>
                  <a:lnTo>
                    <a:pt x="25" y="401"/>
                  </a:lnTo>
                  <a:lnTo>
                    <a:pt x="25" y="383"/>
                  </a:lnTo>
                  <a:lnTo>
                    <a:pt x="25" y="364"/>
                  </a:lnTo>
                  <a:lnTo>
                    <a:pt x="26" y="346"/>
                  </a:lnTo>
                  <a:lnTo>
                    <a:pt x="29" y="329"/>
                  </a:lnTo>
                  <a:lnTo>
                    <a:pt x="32" y="311"/>
                  </a:lnTo>
                  <a:lnTo>
                    <a:pt x="36" y="294"/>
                  </a:lnTo>
                  <a:lnTo>
                    <a:pt x="41" y="278"/>
                  </a:lnTo>
                  <a:lnTo>
                    <a:pt x="47" y="260"/>
                  </a:lnTo>
                  <a:lnTo>
                    <a:pt x="53" y="244"/>
                  </a:lnTo>
                  <a:lnTo>
                    <a:pt x="60" y="228"/>
                  </a:lnTo>
                  <a:lnTo>
                    <a:pt x="68" y="213"/>
                  </a:lnTo>
                  <a:lnTo>
                    <a:pt x="77" y="198"/>
                  </a:lnTo>
                  <a:lnTo>
                    <a:pt x="85" y="184"/>
                  </a:lnTo>
                  <a:lnTo>
                    <a:pt x="96" y="170"/>
                  </a:lnTo>
                  <a:lnTo>
                    <a:pt x="107" y="156"/>
                  </a:lnTo>
                  <a:lnTo>
                    <a:pt x="118" y="143"/>
                  </a:lnTo>
                  <a:lnTo>
                    <a:pt x="129" y="131"/>
                  </a:lnTo>
                  <a:lnTo>
                    <a:pt x="142" y="119"/>
                  </a:lnTo>
                  <a:lnTo>
                    <a:pt x="155" y="108"/>
                  </a:lnTo>
                  <a:lnTo>
                    <a:pt x="168" y="97"/>
                  </a:lnTo>
                  <a:lnTo>
                    <a:pt x="182" y="87"/>
                  </a:lnTo>
                  <a:lnTo>
                    <a:pt x="197" y="78"/>
                  </a:lnTo>
                  <a:lnTo>
                    <a:pt x="212" y="69"/>
                  </a:lnTo>
                  <a:lnTo>
                    <a:pt x="227" y="62"/>
                  </a:lnTo>
                  <a:lnTo>
                    <a:pt x="243" y="54"/>
                  </a:lnTo>
                  <a:lnTo>
                    <a:pt x="259" y="48"/>
                  </a:lnTo>
                  <a:lnTo>
                    <a:pt x="275" y="42"/>
                  </a:lnTo>
                  <a:lnTo>
                    <a:pt x="293" y="37"/>
                  </a:lnTo>
                  <a:lnTo>
                    <a:pt x="310" y="34"/>
                  </a:lnTo>
                  <a:lnTo>
                    <a:pt x="327" y="31"/>
                  </a:lnTo>
                  <a:lnTo>
                    <a:pt x="345" y="28"/>
                  </a:lnTo>
                  <a:lnTo>
                    <a:pt x="363" y="26"/>
                  </a:lnTo>
                  <a:lnTo>
                    <a:pt x="382" y="26"/>
                  </a:lnTo>
                  <a:lnTo>
                    <a:pt x="400" y="26"/>
                  </a:lnTo>
                  <a:lnTo>
                    <a:pt x="418" y="28"/>
                  </a:lnTo>
                  <a:lnTo>
                    <a:pt x="435" y="31"/>
                  </a:lnTo>
                  <a:lnTo>
                    <a:pt x="454" y="34"/>
                  </a:lnTo>
                  <a:lnTo>
                    <a:pt x="471" y="37"/>
                  </a:lnTo>
                  <a:lnTo>
                    <a:pt x="487" y="42"/>
                  </a:lnTo>
                  <a:lnTo>
                    <a:pt x="504" y="48"/>
                  </a:lnTo>
                  <a:lnTo>
                    <a:pt x="520" y="54"/>
                  </a:lnTo>
                  <a:lnTo>
                    <a:pt x="536" y="62"/>
                  </a:lnTo>
                  <a:lnTo>
                    <a:pt x="551" y="69"/>
                  </a:lnTo>
                  <a:lnTo>
                    <a:pt x="566" y="78"/>
                  </a:lnTo>
                  <a:lnTo>
                    <a:pt x="580" y="87"/>
                  </a:lnTo>
                  <a:lnTo>
                    <a:pt x="594" y="97"/>
                  </a:lnTo>
                  <a:lnTo>
                    <a:pt x="608" y="108"/>
                  </a:lnTo>
                  <a:lnTo>
                    <a:pt x="621" y="119"/>
                  </a:lnTo>
                  <a:lnTo>
                    <a:pt x="633" y="131"/>
                  </a:lnTo>
                  <a:lnTo>
                    <a:pt x="645" y="143"/>
                  </a:lnTo>
                  <a:lnTo>
                    <a:pt x="657" y="156"/>
                  </a:lnTo>
                  <a:lnTo>
                    <a:pt x="667" y="170"/>
                  </a:lnTo>
                  <a:lnTo>
                    <a:pt x="677" y="184"/>
                  </a:lnTo>
                  <a:lnTo>
                    <a:pt x="687" y="198"/>
                  </a:lnTo>
                  <a:lnTo>
                    <a:pt x="695" y="213"/>
                  </a:lnTo>
                  <a:lnTo>
                    <a:pt x="703" y="228"/>
                  </a:lnTo>
                  <a:lnTo>
                    <a:pt x="710" y="244"/>
                  </a:lnTo>
                  <a:lnTo>
                    <a:pt x="717" y="260"/>
                  </a:lnTo>
                  <a:lnTo>
                    <a:pt x="722" y="278"/>
                  </a:lnTo>
                  <a:lnTo>
                    <a:pt x="726" y="294"/>
                  </a:lnTo>
                  <a:lnTo>
                    <a:pt x="731" y="311"/>
                  </a:lnTo>
                  <a:lnTo>
                    <a:pt x="734" y="329"/>
                  </a:lnTo>
                  <a:lnTo>
                    <a:pt x="736" y="346"/>
                  </a:lnTo>
                  <a:lnTo>
                    <a:pt x="737" y="364"/>
                  </a:lnTo>
                  <a:lnTo>
                    <a:pt x="738" y="383"/>
                  </a:lnTo>
                  <a:lnTo>
                    <a:pt x="737" y="401"/>
                  </a:lnTo>
                  <a:lnTo>
                    <a:pt x="736" y="419"/>
                  </a:lnTo>
                  <a:lnTo>
                    <a:pt x="734" y="438"/>
                  </a:lnTo>
                  <a:lnTo>
                    <a:pt x="731" y="455"/>
                  </a:lnTo>
                  <a:lnTo>
                    <a:pt x="726" y="472"/>
                  </a:lnTo>
                  <a:lnTo>
                    <a:pt x="722" y="489"/>
                  </a:lnTo>
                  <a:lnTo>
                    <a:pt x="717" y="505"/>
                  </a:lnTo>
                  <a:lnTo>
                    <a:pt x="710" y="521"/>
                  </a:lnTo>
                  <a:lnTo>
                    <a:pt x="703" y="537"/>
                  </a:lnTo>
                  <a:lnTo>
                    <a:pt x="695" y="552"/>
                  </a:lnTo>
                  <a:lnTo>
                    <a:pt x="687" y="567"/>
                  </a:lnTo>
                  <a:lnTo>
                    <a:pt x="677" y="582"/>
                  </a:lnTo>
                  <a:lnTo>
                    <a:pt x="667" y="596"/>
                  </a:lnTo>
                  <a:lnTo>
                    <a:pt x="657" y="609"/>
                  </a:lnTo>
                  <a:lnTo>
                    <a:pt x="645" y="622"/>
                  </a:lnTo>
                  <a:lnTo>
                    <a:pt x="633" y="635"/>
                  </a:lnTo>
                  <a:lnTo>
                    <a:pt x="621" y="647"/>
                  </a:lnTo>
                  <a:lnTo>
                    <a:pt x="608" y="658"/>
                  </a:lnTo>
                  <a:lnTo>
                    <a:pt x="594" y="668"/>
                  </a:lnTo>
                  <a:lnTo>
                    <a:pt x="580" y="678"/>
                  </a:lnTo>
                  <a:lnTo>
                    <a:pt x="566" y="688"/>
                  </a:lnTo>
                  <a:lnTo>
                    <a:pt x="551" y="696"/>
                  </a:lnTo>
                  <a:lnTo>
                    <a:pt x="536" y="704"/>
                  </a:lnTo>
                  <a:lnTo>
                    <a:pt x="520" y="711"/>
                  </a:lnTo>
                  <a:lnTo>
                    <a:pt x="504" y="718"/>
                  </a:lnTo>
                  <a:lnTo>
                    <a:pt x="487" y="723"/>
                  </a:lnTo>
                  <a:lnTo>
                    <a:pt x="471" y="728"/>
                  </a:lnTo>
                  <a:lnTo>
                    <a:pt x="454" y="732"/>
                  </a:lnTo>
                  <a:lnTo>
                    <a:pt x="435" y="735"/>
                  </a:lnTo>
                  <a:lnTo>
                    <a:pt x="418" y="737"/>
                  </a:lnTo>
                  <a:lnTo>
                    <a:pt x="400" y="739"/>
                  </a:lnTo>
                  <a:lnTo>
                    <a:pt x="382" y="739"/>
                  </a:lnTo>
                  <a:close/>
                  <a:moveTo>
                    <a:pt x="382" y="0"/>
                  </a:moveTo>
                  <a:lnTo>
                    <a:pt x="361" y="2"/>
                  </a:lnTo>
                  <a:lnTo>
                    <a:pt x="342" y="3"/>
                  </a:lnTo>
                  <a:lnTo>
                    <a:pt x="324" y="5"/>
                  </a:lnTo>
                  <a:lnTo>
                    <a:pt x="304" y="9"/>
                  </a:lnTo>
                  <a:lnTo>
                    <a:pt x="286" y="12"/>
                  </a:lnTo>
                  <a:lnTo>
                    <a:pt x="268" y="18"/>
                  </a:lnTo>
                  <a:lnTo>
                    <a:pt x="250" y="24"/>
                  </a:lnTo>
                  <a:lnTo>
                    <a:pt x="233" y="31"/>
                  </a:lnTo>
                  <a:lnTo>
                    <a:pt x="216" y="38"/>
                  </a:lnTo>
                  <a:lnTo>
                    <a:pt x="199" y="47"/>
                  </a:lnTo>
                  <a:lnTo>
                    <a:pt x="183" y="56"/>
                  </a:lnTo>
                  <a:lnTo>
                    <a:pt x="168" y="66"/>
                  </a:lnTo>
                  <a:lnTo>
                    <a:pt x="153" y="77"/>
                  </a:lnTo>
                  <a:lnTo>
                    <a:pt x="139" y="89"/>
                  </a:lnTo>
                  <a:lnTo>
                    <a:pt x="125" y="100"/>
                  </a:lnTo>
                  <a:lnTo>
                    <a:pt x="111" y="113"/>
                  </a:lnTo>
                  <a:lnTo>
                    <a:pt x="98" y="126"/>
                  </a:lnTo>
                  <a:lnTo>
                    <a:pt x="86" y="140"/>
                  </a:lnTo>
                  <a:lnTo>
                    <a:pt x="76" y="155"/>
                  </a:lnTo>
                  <a:lnTo>
                    <a:pt x="65" y="169"/>
                  </a:lnTo>
                  <a:lnTo>
                    <a:pt x="54" y="185"/>
                  </a:lnTo>
                  <a:lnTo>
                    <a:pt x="46" y="201"/>
                  </a:lnTo>
                  <a:lnTo>
                    <a:pt x="37" y="217"/>
                  </a:lnTo>
                  <a:lnTo>
                    <a:pt x="30" y="235"/>
                  </a:lnTo>
                  <a:lnTo>
                    <a:pt x="23" y="252"/>
                  </a:lnTo>
                  <a:lnTo>
                    <a:pt x="17" y="270"/>
                  </a:lnTo>
                  <a:lnTo>
                    <a:pt x="11" y="287"/>
                  </a:lnTo>
                  <a:lnTo>
                    <a:pt x="7" y="307"/>
                  </a:lnTo>
                  <a:lnTo>
                    <a:pt x="4" y="325"/>
                  </a:lnTo>
                  <a:lnTo>
                    <a:pt x="2" y="344"/>
                  </a:lnTo>
                  <a:lnTo>
                    <a:pt x="0" y="363"/>
                  </a:lnTo>
                  <a:lnTo>
                    <a:pt x="0" y="383"/>
                  </a:lnTo>
                  <a:lnTo>
                    <a:pt x="0" y="402"/>
                  </a:lnTo>
                  <a:lnTo>
                    <a:pt x="2" y="421"/>
                  </a:lnTo>
                  <a:lnTo>
                    <a:pt x="4" y="441"/>
                  </a:lnTo>
                  <a:lnTo>
                    <a:pt x="7" y="460"/>
                  </a:lnTo>
                  <a:lnTo>
                    <a:pt x="11" y="478"/>
                  </a:lnTo>
                  <a:lnTo>
                    <a:pt x="17" y="497"/>
                  </a:lnTo>
                  <a:lnTo>
                    <a:pt x="23" y="514"/>
                  </a:lnTo>
                  <a:lnTo>
                    <a:pt x="30" y="532"/>
                  </a:lnTo>
                  <a:lnTo>
                    <a:pt x="37" y="548"/>
                  </a:lnTo>
                  <a:lnTo>
                    <a:pt x="46" y="565"/>
                  </a:lnTo>
                  <a:lnTo>
                    <a:pt x="54" y="581"/>
                  </a:lnTo>
                  <a:lnTo>
                    <a:pt x="65" y="596"/>
                  </a:lnTo>
                  <a:lnTo>
                    <a:pt x="76" y="611"/>
                  </a:lnTo>
                  <a:lnTo>
                    <a:pt x="86" y="625"/>
                  </a:lnTo>
                  <a:lnTo>
                    <a:pt x="98" y="639"/>
                  </a:lnTo>
                  <a:lnTo>
                    <a:pt x="111" y="653"/>
                  </a:lnTo>
                  <a:lnTo>
                    <a:pt x="125" y="665"/>
                  </a:lnTo>
                  <a:lnTo>
                    <a:pt x="139" y="678"/>
                  </a:lnTo>
                  <a:lnTo>
                    <a:pt x="153" y="689"/>
                  </a:lnTo>
                  <a:lnTo>
                    <a:pt x="168" y="700"/>
                  </a:lnTo>
                  <a:lnTo>
                    <a:pt x="183" y="709"/>
                  </a:lnTo>
                  <a:lnTo>
                    <a:pt x="199" y="719"/>
                  </a:lnTo>
                  <a:lnTo>
                    <a:pt x="216" y="727"/>
                  </a:lnTo>
                  <a:lnTo>
                    <a:pt x="233" y="735"/>
                  </a:lnTo>
                  <a:lnTo>
                    <a:pt x="250" y="741"/>
                  </a:lnTo>
                  <a:lnTo>
                    <a:pt x="268" y="748"/>
                  </a:lnTo>
                  <a:lnTo>
                    <a:pt x="286" y="753"/>
                  </a:lnTo>
                  <a:lnTo>
                    <a:pt x="304" y="757"/>
                  </a:lnTo>
                  <a:lnTo>
                    <a:pt x="324" y="761"/>
                  </a:lnTo>
                  <a:lnTo>
                    <a:pt x="342" y="763"/>
                  </a:lnTo>
                  <a:lnTo>
                    <a:pt x="361" y="764"/>
                  </a:lnTo>
                  <a:lnTo>
                    <a:pt x="382" y="765"/>
                  </a:lnTo>
                  <a:lnTo>
                    <a:pt x="401" y="764"/>
                  </a:lnTo>
                  <a:lnTo>
                    <a:pt x="420" y="763"/>
                  </a:lnTo>
                  <a:lnTo>
                    <a:pt x="440" y="761"/>
                  </a:lnTo>
                  <a:lnTo>
                    <a:pt x="458" y="757"/>
                  </a:lnTo>
                  <a:lnTo>
                    <a:pt x="476" y="753"/>
                  </a:lnTo>
                  <a:lnTo>
                    <a:pt x="494" y="748"/>
                  </a:lnTo>
                  <a:lnTo>
                    <a:pt x="513" y="741"/>
                  </a:lnTo>
                  <a:lnTo>
                    <a:pt x="530" y="735"/>
                  </a:lnTo>
                  <a:lnTo>
                    <a:pt x="547" y="727"/>
                  </a:lnTo>
                  <a:lnTo>
                    <a:pt x="563" y="719"/>
                  </a:lnTo>
                  <a:lnTo>
                    <a:pt x="579" y="709"/>
                  </a:lnTo>
                  <a:lnTo>
                    <a:pt x="594" y="700"/>
                  </a:lnTo>
                  <a:lnTo>
                    <a:pt x="609" y="689"/>
                  </a:lnTo>
                  <a:lnTo>
                    <a:pt x="624" y="678"/>
                  </a:lnTo>
                  <a:lnTo>
                    <a:pt x="638" y="665"/>
                  </a:lnTo>
                  <a:lnTo>
                    <a:pt x="651" y="653"/>
                  </a:lnTo>
                  <a:lnTo>
                    <a:pt x="664" y="639"/>
                  </a:lnTo>
                  <a:lnTo>
                    <a:pt x="676" y="625"/>
                  </a:lnTo>
                  <a:lnTo>
                    <a:pt x="688" y="611"/>
                  </a:lnTo>
                  <a:lnTo>
                    <a:pt x="698" y="596"/>
                  </a:lnTo>
                  <a:lnTo>
                    <a:pt x="708" y="581"/>
                  </a:lnTo>
                  <a:lnTo>
                    <a:pt x="717" y="565"/>
                  </a:lnTo>
                  <a:lnTo>
                    <a:pt x="725" y="548"/>
                  </a:lnTo>
                  <a:lnTo>
                    <a:pt x="733" y="532"/>
                  </a:lnTo>
                  <a:lnTo>
                    <a:pt x="740" y="514"/>
                  </a:lnTo>
                  <a:lnTo>
                    <a:pt x="746" y="497"/>
                  </a:lnTo>
                  <a:lnTo>
                    <a:pt x="751" y="478"/>
                  </a:lnTo>
                  <a:lnTo>
                    <a:pt x="755" y="460"/>
                  </a:lnTo>
                  <a:lnTo>
                    <a:pt x="759" y="441"/>
                  </a:lnTo>
                  <a:lnTo>
                    <a:pt x="762" y="421"/>
                  </a:lnTo>
                  <a:lnTo>
                    <a:pt x="763" y="402"/>
                  </a:lnTo>
                  <a:lnTo>
                    <a:pt x="763" y="383"/>
                  </a:lnTo>
                  <a:lnTo>
                    <a:pt x="763" y="363"/>
                  </a:lnTo>
                  <a:lnTo>
                    <a:pt x="762" y="344"/>
                  </a:lnTo>
                  <a:lnTo>
                    <a:pt x="759" y="325"/>
                  </a:lnTo>
                  <a:lnTo>
                    <a:pt x="755" y="307"/>
                  </a:lnTo>
                  <a:lnTo>
                    <a:pt x="751" y="287"/>
                  </a:lnTo>
                  <a:lnTo>
                    <a:pt x="746" y="270"/>
                  </a:lnTo>
                  <a:lnTo>
                    <a:pt x="740" y="252"/>
                  </a:lnTo>
                  <a:lnTo>
                    <a:pt x="733" y="235"/>
                  </a:lnTo>
                  <a:lnTo>
                    <a:pt x="725" y="217"/>
                  </a:lnTo>
                  <a:lnTo>
                    <a:pt x="717" y="201"/>
                  </a:lnTo>
                  <a:lnTo>
                    <a:pt x="708" y="185"/>
                  </a:lnTo>
                  <a:lnTo>
                    <a:pt x="698" y="169"/>
                  </a:lnTo>
                  <a:lnTo>
                    <a:pt x="688" y="155"/>
                  </a:lnTo>
                  <a:lnTo>
                    <a:pt x="676" y="140"/>
                  </a:lnTo>
                  <a:lnTo>
                    <a:pt x="664" y="126"/>
                  </a:lnTo>
                  <a:lnTo>
                    <a:pt x="651" y="113"/>
                  </a:lnTo>
                  <a:lnTo>
                    <a:pt x="638" y="100"/>
                  </a:lnTo>
                  <a:lnTo>
                    <a:pt x="624" y="89"/>
                  </a:lnTo>
                  <a:lnTo>
                    <a:pt x="609" y="77"/>
                  </a:lnTo>
                  <a:lnTo>
                    <a:pt x="594" y="66"/>
                  </a:lnTo>
                  <a:lnTo>
                    <a:pt x="579" y="56"/>
                  </a:lnTo>
                  <a:lnTo>
                    <a:pt x="563" y="47"/>
                  </a:lnTo>
                  <a:lnTo>
                    <a:pt x="547" y="38"/>
                  </a:lnTo>
                  <a:lnTo>
                    <a:pt x="530" y="31"/>
                  </a:lnTo>
                  <a:lnTo>
                    <a:pt x="513" y="24"/>
                  </a:lnTo>
                  <a:lnTo>
                    <a:pt x="494" y="18"/>
                  </a:lnTo>
                  <a:lnTo>
                    <a:pt x="476" y="12"/>
                  </a:lnTo>
                  <a:lnTo>
                    <a:pt x="458" y="9"/>
                  </a:lnTo>
                  <a:lnTo>
                    <a:pt x="440" y="5"/>
                  </a:lnTo>
                  <a:lnTo>
                    <a:pt x="420" y="3"/>
                  </a:lnTo>
                  <a:lnTo>
                    <a:pt x="401" y="2"/>
                  </a:lnTo>
                  <a:lnTo>
                    <a:pt x="38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</p:grpSp>
      <p:sp>
        <p:nvSpPr>
          <p:cNvPr id="4" name="Rectángulo 102">
            <a:extLst>
              <a:ext uri="{FF2B5EF4-FFF2-40B4-BE49-F238E27FC236}">
                <a16:creationId xmlns:a16="http://schemas.microsoft.com/office/drawing/2014/main" id="{389066C0-24CE-2BF3-7D45-EF69C57A262F}"/>
              </a:ext>
            </a:extLst>
          </p:cNvPr>
          <p:cNvSpPr/>
          <p:nvPr/>
        </p:nvSpPr>
        <p:spPr>
          <a:xfrm>
            <a:off x="1934215" y="5768345"/>
            <a:ext cx="698541" cy="60959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96AD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latin typeface="Arial" panose="020B0604020202020204" pitchFamily="34" charset="0"/>
            </a:endParaRPr>
          </a:p>
        </p:txBody>
      </p:sp>
      <p:sp>
        <p:nvSpPr>
          <p:cNvPr id="6" name="Rectángulo 102">
            <a:extLst>
              <a:ext uri="{FF2B5EF4-FFF2-40B4-BE49-F238E27FC236}">
                <a16:creationId xmlns:a16="http://schemas.microsoft.com/office/drawing/2014/main" id="{9CED39D3-2852-CD67-27D6-EFAC5CE25824}"/>
              </a:ext>
            </a:extLst>
          </p:cNvPr>
          <p:cNvSpPr/>
          <p:nvPr/>
        </p:nvSpPr>
        <p:spPr>
          <a:xfrm>
            <a:off x="5739322" y="5768345"/>
            <a:ext cx="698541" cy="60959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2D5C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latin typeface="Arial" panose="020B0604020202020204" pitchFamily="34" charset="0"/>
            </a:endParaRPr>
          </a:p>
        </p:txBody>
      </p:sp>
      <p:sp>
        <p:nvSpPr>
          <p:cNvPr id="7" name="Rectángulo 102">
            <a:extLst>
              <a:ext uri="{FF2B5EF4-FFF2-40B4-BE49-F238E27FC236}">
                <a16:creationId xmlns:a16="http://schemas.microsoft.com/office/drawing/2014/main" id="{1FA230DC-7008-733E-D9AA-05A8A638959E}"/>
              </a:ext>
            </a:extLst>
          </p:cNvPr>
          <p:cNvSpPr/>
          <p:nvPr/>
        </p:nvSpPr>
        <p:spPr>
          <a:xfrm>
            <a:off x="9544428" y="5768345"/>
            <a:ext cx="698541" cy="60959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861B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700703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1_2016 TekStream with Oracl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B1D284EB42D62458737DE6343DA9F4D" ma:contentTypeVersion="16" ma:contentTypeDescription="Create a new document." ma:contentTypeScope="" ma:versionID="ca541977f17ff55c2a761d09aa5f28b7">
  <xsd:schema xmlns:xsd="http://www.w3.org/2001/XMLSchema" xmlns:xs="http://www.w3.org/2001/XMLSchema" xmlns:p="http://schemas.microsoft.com/office/2006/metadata/properties" xmlns:ns2="b29c3e62-9459-4681-9279-22c1e9377336" xmlns:ns3="b39d1a3c-8a68-4f7e-80a5-335a78216189" targetNamespace="http://schemas.microsoft.com/office/2006/metadata/properties" ma:root="true" ma:fieldsID="c1f832282e40f017b6ca202f88f689c9" ns2:_="" ns3:_="">
    <xsd:import namespace="b29c3e62-9459-4681-9279-22c1e9377336"/>
    <xsd:import namespace="b39d1a3c-8a68-4f7e-80a5-335a7821618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9c3e62-9459-4681-9279-22c1e937733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Length (seconds)" ma:internalName="MediaLengthInSeconds" ma:readOnly="true">
      <xsd:simpleType>
        <xsd:restriction base="dms:Unknown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87ecc24c-9e8b-4635-9d37-e3800d9a869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3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39d1a3c-8a68-4f7e-80a5-335a7821618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98d4acab-4d4e-43cf-8f9a-5b86cb0f54fc}" ma:internalName="TaxCatchAll" ma:showField="CatchAllData" ma:web="b39d1a3c-8a68-4f7e-80a5-335a7821618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29c3e62-9459-4681-9279-22c1e9377336">
      <Terms xmlns="http://schemas.microsoft.com/office/infopath/2007/PartnerControls"/>
    </lcf76f155ced4ddcb4097134ff3c332f>
    <TaxCatchAll xmlns="b39d1a3c-8a68-4f7e-80a5-335a78216189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52E34CB-D24D-49FB-87E6-B01B28394A7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29c3e62-9459-4681-9279-22c1e9377336"/>
    <ds:schemaRef ds:uri="b39d1a3c-8a68-4f7e-80a5-335a7821618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E7D3C4D-127C-488A-B035-33AC72DD5B08}">
  <ds:schemaRefs>
    <ds:schemaRef ds:uri="http://schemas.microsoft.com/office/2006/metadata/properties"/>
    <ds:schemaRef ds:uri="http://schemas.microsoft.com/office/infopath/2007/PartnerControls"/>
    <ds:schemaRef ds:uri="b29c3e62-9459-4681-9279-22c1e9377336"/>
    <ds:schemaRef ds:uri="b39d1a3c-8a68-4f7e-80a5-335a78216189"/>
  </ds:schemaRefs>
</ds:datastoreItem>
</file>

<file path=customXml/itemProps3.xml><?xml version="1.0" encoding="utf-8"?>
<ds:datastoreItem xmlns:ds="http://schemas.openxmlformats.org/officeDocument/2006/customXml" ds:itemID="{D31CF0B7-BD28-439B-BE4B-BEE8717A4BD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158</Words>
  <Application>Microsoft Office PowerPoint</Application>
  <PresentationFormat>Widescreen</PresentationFormat>
  <Paragraphs>37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Myriad Pro</vt:lpstr>
      <vt:lpstr>Open Sans Light</vt:lpstr>
      <vt:lpstr>1_2016 TekStream with Oracle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Cece Kintner</cp:lastModifiedBy>
  <cp:revision>10</cp:revision>
  <dcterms:created xsi:type="dcterms:W3CDTF">2023-03-15T20:34:47Z</dcterms:created>
  <dcterms:modified xsi:type="dcterms:W3CDTF">2023-03-15T20:38:32Z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0x010100FB1D284EB42D62458737DE6343DA9F4D</vt:lpwstr>
  </property>
  <property fmtid="{D5CDD505-2E9C-101B-9397-08002B2CF9AE}" pid="3" name="MediaServiceImageTags">
    <vt:lpwstr/>
  </property>
</Properties>
</file>